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00FFCC"/>
    <a:srgbClr val="6666FF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00E28-A467-4DF2-B1E4-C8B49FAFC483}" v="120" dt="2019-04-17T18:00:01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69100E28-A467-4DF2-B1E4-C8B49FAFC483}"/>
    <pc:docChg chg="undo custSel mod addSld modSld">
      <pc:chgData name="LEOPOLDINA Vitković" userId="de5d8406-09fa-41fa-8d28-8a7ba852ce89" providerId="ADAL" clId="{69100E28-A467-4DF2-B1E4-C8B49FAFC483}" dt="2019-04-17T18:00:10.795" v="1509" actId="1076"/>
      <pc:docMkLst>
        <pc:docMk/>
      </pc:docMkLst>
      <pc:sldChg chg="modSp">
        <pc:chgData name="LEOPOLDINA Vitković" userId="de5d8406-09fa-41fa-8d28-8a7ba852ce89" providerId="ADAL" clId="{69100E28-A467-4DF2-B1E4-C8B49FAFC483}" dt="2019-04-07T18:26:38.813" v="980" actId="113"/>
        <pc:sldMkLst>
          <pc:docMk/>
          <pc:sldMk cId="3306011769" sldId="256"/>
        </pc:sldMkLst>
        <pc:spChg chg="mod">
          <ac:chgData name="LEOPOLDINA Vitković" userId="de5d8406-09fa-41fa-8d28-8a7ba852ce89" providerId="ADAL" clId="{69100E28-A467-4DF2-B1E4-C8B49FAFC483}" dt="2019-04-07T18:26:38.813" v="980" actId="113"/>
          <ac:spMkLst>
            <pc:docMk/>
            <pc:sldMk cId="3306011769" sldId="256"/>
            <ac:spMk id="2" creationId="{8637756D-1D38-486F-9F96-D2D578798F12}"/>
          </ac:spMkLst>
        </pc:spChg>
      </pc:sldChg>
      <pc:sldChg chg="addSp modSp">
        <pc:chgData name="LEOPOLDINA Vitković" userId="de5d8406-09fa-41fa-8d28-8a7ba852ce89" providerId="ADAL" clId="{69100E28-A467-4DF2-B1E4-C8B49FAFC483}" dt="2019-04-12T16:10:56.891" v="1045" actId="6549"/>
        <pc:sldMkLst>
          <pc:docMk/>
          <pc:sldMk cId="682004387" sldId="257"/>
        </pc:sldMkLst>
        <pc:spChg chg="mod">
          <ac:chgData name="LEOPOLDINA Vitković" userId="de5d8406-09fa-41fa-8d28-8a7ba852ce89" providerId="ADAL" clId="{69100E28-A467-4DF2-B1E4-C8B49FAFC483}" dt="2019-04-12T16:10:56.891" v="1045" actId="6549"/>
          <ac:spMkLst>
            <pc:docMk/>
            <pc:sldMk cId="682004387" sldId="257"/>
            <ac:spMk id="3" creationId="{AD1C1B76-2027-4D2E-B5F7-AE9F176D8CD1}"/>
          </ac:spMkLst>
        </pc:spChg>
        <pc:spChg chg="add mod">
          <ac:chgData name="LEOPOLDINA Vitković" userId="de5d8406-09fa-41fa-8d28-8a7ba852ce89" providerId="ADAL" clId="{69100E28-A467-4DF2-B1E4-C8B49FAFC483}" dt="2019-04-12T16:10:53.980" v="1044" actId="113"/>
          <ac:spMkLst>
            <pc:docMk/>
            <pc:sldMk cId="682004387" sldId="257"/>
            <ac:spMk id="6" creationId="{11D2471E-C133-4B83-B098-5F82848A24D3}"/>
          </ac:spMkLst>
        </pc:spChg>
        <pc:picChg chg="add mod">
          <ac:chgData name="LEOPOLDINA Vitković" userId="de5d8406-09fa-41fa-8d28-8a7ba852ce89" providerId="ADAL" clId="{69100E28-A467-4DF2-B1E4-C8B49FAFC483}" dt="2019-04-12T16:03:39.795" v="987" actId="1076"/>
          <ac:picMkLst>
            <pc:docMk/>
            <pc:sldMk cId="682004387" sldId="257"/>
            <ac:picMk id="5" creationId="{92658AAC-9734-47EA-AC0F-DB0301D6A372}"/>
          </ac:picMkLst>
        </pc:picChg>
      </pc:sldChg>
      <pc:sldChg chg="addSp delSp modSp">
        <pc:chgData name="LEOPOLDINA Vitković" userId="de5d8406-09fa-41fa-8d28-8a7ba852ce89" providerId="ADAL" clId="{69100E28-A467-4DF2-B1E4-C8B49FAFC483}" dt="2019-04-12T16:11:31.758" v="1065" actId="6549"/>
        <pc:sldMkLst>
          <pc:docMk/>
          <pc:sldMk cId="1187144457" sldId="258"/>
        </pc:sldMkLst>
        <pc:spChg chg="del">
          <ac:chgData name="LEOPOLDINA Vitković" userId="de5d8406-09fa-41fa-8d28-8a7ba852ce89" providerId="ADAL" clId="{69100E28-A467-4DF2-B1E4-C8B49FAFC483}" dt="2019-04-07T13:51:13.475" v="806"/>
          <ac:spMkLst>
            <pc:docMk/>
            <pc:sldMk cId="1187144457" sldId="258"/>
            <ac:spMk id="2" creationId="{461A3567-5479-49B5-82A1-06FDEB8D0812}"/>
          </ac:spMkLst>
        </pc:spChg>
        <pc:spChg chg="mod">
          <ac:chgData name="LEOPOLDINA Vitković" userId="de5d8406-09fa-41fa-8d28-8a7ba852ce89" providerId="ADAL" clId="{69100E28-A467-4DF2-B1E4-C8B49FAFC483}" dt="2019-04-12T16:11:31.758" v="1065" actId="6549"/>
          <ac:spMkLst>
            <pc:docMk/>
            <pc:sldMk cId="1187144457" sldId="258"/>
            <ac:spMk id="3" creationId="{6EF3047F-DC15-467D-8319-F272AE8110BE}"/>
          </ac:spMkLst>
        </pc:spChg>
        <pc:spChg chg="add mod">
          <ac:chgData name="LEOPOLDINA Vitković" userId="de5d8406-09fa-41fa-8d28-8a7ba852ce89" providerId="ADAL" clId="{69100E28-A467-4DF2-B1E4-C8B49FAFC483}" dt="2019-04-12T16:11:29.881" v="1064" actId="1076"/>
          <ac:spMkLst>
            <pc:docMk/>
            <pc:sldMk cId="1187144457" sldId="258"/>
            <ac:spMk id="5" creationId="{A0D56F68-2D92-42E7-81FA-21E347083F1E}"/>
          </ac:spMkLst>
        </pc:spChg>
        <pc:picChg chg="add mod">
          <ac:chgData name="LEOPOLDINA Vitković" userId="de5d8406-09fa-41fa-8d28-8a7ba852ce89" providerId="ADAL" clId="{69100E28-A467-4DF2-B1E4-C8B49FAFC483}" dt="2019-04-12T16:04:46.817" v="992" actId="1076"/>
          <ac:picMkLst>
            <pc:docMk/>
            <pc:sldMk cId="1187144457" sldId="258"/>
            <ac:picMk id="4" creationId="{28B28159-F966-4524-8CD9-F40EA1DF7A1A}"/>
          </ac:picMkLst>
        </pc:picChg>
      </pc:sldChg>
      <pc:sldChg chg="addSp modSp">
        <pc:chgData name="LEOPOLDINA Vitković" userId="de5d8406-09fa-41fa-8d28-8a7ba852ce89" providerId="ADAL" clId="{69100E28-A467-4DF2-B1E4-C8B49FAFC483}" dt="2019-04-12T16:10:22.460" v="1024" actId="113"/>
        <pc:sldMkLst>
          <pc:docMk/>
          <pc:sldMk cId="822891532" sldId="259"/>
        </pc:sldMkLst>
        <pc:spChg chg="mod">
          <ac:chgData name="LEOPOLDINA Vitković" userId="de5d8406-09fa-41fa-8d28-8a7ba852ce89" providerId="ADAL" clId="{69100E28-A467-4DF2-B1E4-C8B49FAFC483}" dt="2019-04-12T16:10:22.460" v="1024" actId="113"/>
          <ac:spMkLst>
            <pc:docMk/>
            <pc:sldMk cId="822891532" sldId="259"/>
            <ac:spMk id="2" creationId="{21A53A2A-CFB3-42E7-89BC-9B3DE9FB78F3}"/>
          </ac:spMkLst>
        </pc:spChg>
        <pc:spChg chg="mod">
          <ac:chgData name="LEOPOLDINA Vitković" userId="de5d8406-09fa-41fa-8d28-8a7ba852ce89" providerId="ADAL" clId="{69100E28-A467-4DF2-B1E4-C8B49FAFC483}" dt="2019-04-12T16:10:16.861" v="1023" actId="6549"/>
          <ac:spMkLst>
            <pc:docMk/>
            <pc:sldMk cId="822891532" sldId="259"/>
            <ac:spMk id="3" creationId="{F44F47B5-750A-4568-8A2D-2EDAD449E38E}"/>
          </ac:spMkLst>
        </pc:spChg>
        <pc:picChg chg="add mod">
          <ac:chgData name="LEOPOLDINA Vitković" userId="de5d8406-09fa-41fa-8d28-8a7ba852ce89" providerId="ADAL" clId="{69100E28-A467-4DF2-B1E4-C8B49FAFC483}" dt="2019-04-12T16:05:25.887" v="999" actId="1076"/>
          <ac:picMkLst>
            <pc:docMk/>
            <pc:sldMk cId="822891532" sldId="259"/>
            <ac:picMk id="5" creationId="{A4C96ECF-915B-481F-8FAF-BB3A4C81254F}"/>
          </ac:picMkLst>
        </pc:picChg>
      </pc:sldChg>
      <pc:sldChg chg="addSp delSp modSp">
        <pc:chgData name="LEOPOLDINA Vitković" userId="de5d8406-09fa-41fa-8d28-8a7ba852ce89" providerId="ADAL" clId="{69100E28-A467-4DF2-B1E4-C8B49FAFC483}" dt="2019-04-12T16:13:12.014" v="1088" actId="1076"/>
        <pc:sldMkLst>
          <pc:docMk/>
          <pc:sldMk cId="1170032795" sldId="260"/>
        </pc:sldMkLst>
        <pc:spChg chg="del">
          <ac:chgData name="LEOPOLDINA Vitković" userId="de5d8406-09fa-41fa-8d28-8a7ba852ce89" providerId="ADAL" clId="{69100E28-A467-4DF2-B1E4-C8B49FAFC483}" dt="2019-04-07T13:51:50.366" v="815"/>
          <ac:spMkLst>
            <pc:docMk/>
            <pc:sldMk cId="1170032795" sldId="260"/>
            <ac:spMk id="2" creationId="{CF54EFB0-39F2-49F9-8945-E74333B04B6B}"/>
          </ac:spMkLst>
        </pc:spChg>
        <pc:spChg chg="mod">
          <ac:chgData name="LEOPOLDINA Vitković" userId="de5d8406-09fa-41fa-8d28-8a7ba852ce89" providerId="ADAL" clId="{69100E28-A467-4DF2-B1E4-C8B49FAFC483}" dt="2019-04-12T16:12:58.873" v="1087" actId="6549"/>
          <ac:spMkLst>
            <pc:docMk/>
            <pc:sldMk cId="1170032795" sldId="260"/>
            <ac:spMk id="3" creationId="{5494BFB9-D9F8-479F-B4C1-7E5ACD2C48F5}"/>
          </ac:spMkLst>
        </pc:spChg>
        <pc:spChg chg="add del mod">
          <ac:chgData name="LEOPOLDINA Vitković" userId="de5d8406-09fa-41fa-8d28-8a7ba852ce89" providerId="ADAL" clId="{69100E28-A467-4DF2-B1E4-C8B49FAFC483}" dt="2019-04-12T16:12:56.530" v="1085"/>
          <ac:spMkLst>
            <pc:docMk/>
            <pc:sldMk cId="1170032795" sldId="260"/>
            <ac:spMk id="5" creationId="{A26EF718-EC2E-4450-8A08-D93618B2ECF4}"/>
          </ac:spMkLst>
        </pc:spChg>
        <pc:spChg chg="add mod">
          <ac:chgData name="LEOPOLDINA Vitković" userId="de5d8406-09fa-41fa-8d28-8a7ba852ce89" providerId="ADAL" clId="{69100E28-A467-4DF2-B1E4-C8B49FAFC483}" dt="2019-04-12T16:12:55.601" v="1083" actId="1076"/>
          <ac:spMkLst>
            <pc:docMk/>
            <pc:sldMk cId="1170032795" sldId="260"/>
            <ac:spMk id="6" creationId="{24B255DB-DCFA-4CA6-A944-A2787854CEB3}"/>
          </ac:spMkLst>
        </pc:spChg>
        <pc:picChg chg="add mod">
          <ac:chgData name="LEOPOLDINA Vitković" userId="de5d8406-09fa-41fa-8d28-8a7ba852ce89" providerId="ADAL" clId="{69100E28-A467-4DF2-B1E4-C8B49FAFC483}" dt="2019-04-12T16:13:12.014" v="1088" actId="1076"/>
          <ac:picMkLst>
            <pc:docMk/>
            <pc:sldMk cId="1170032795" sldId="260"/>
            <ac:picMk id="4" creationId="{869DB593-272C-4A6F-AC1F-FBC6A8419976}"/>
          </ac:picMkLst>
        </pc:picChg>
      </pc:sldChg>
      <pc:sldChg chg="addSp modSp">
        <pc:chgData name="LEOPOLDINA Vitković" userId="de5d8406-09fa-41fa-8d28-8a7ba852ce89" providerId="ADAL" clId="{69100E28-A467-4DF2-B1E4-C8B49FAFC483}" dt="2019-04-12T16:09:29.979" v="1016" actId="1076"/>
        <pc:sldMkLst>
          <pc:docMk/>
          <pc:sldMk cId="171401038" sldId="261"/>
        </pc:sldMkLst>
        <pc:spChg chg="mod">
          <ac:chgData name="LEOPOLDINA Vitković" userId="de5d8406-09fa-41fa-8d28-8a7ba852ce89" providerId="ADAL" clId="{69100E28-A467-4DF2-B1E4-C8B49FAFC483}" dt="2019-04-07T14:00:58.127" v="979" actId="2711"/>
          <ac:spMkLst>
            <pc:docMk/>
            <pc:sldMk cId="171401038" sldId="261"/>
            <ac:spMk id="3" creationId="{655027F8-DA1F-48D8-B09C-0CAF8824A017}"/>
          </ac:spMkLst>
        </pc:spChg>
        <pc:picChg chg="add mod">
          <ac:chgData name="LEOPOLDINA Vitković" userId="de5d8406-09fa-41fa-8d28-8a7ba852ce89" providerId="ADAL" clId="{69100E28-A467-4DF2-B1E4-C8B49FAFC483}" dt="2019-04-12T16:09:29.979" v="1016" actId="1076"/>
          <ac:picMkLst>
            <pc:docMk/>
            <pc:sldMk cId="171401038" sldId="261"/>
            <ac:picMk id="5" creationId="{4919333E-1D3A-401C-BC08-8B7F7AD6322C}"/>
          </ac:picMkLst>
        </pc:picChg>
      </pc:sldChg>
      <pc:sldChg chg="addSp delSp modSp add mod setBg">
        <pc:chgData name="LEOPOLDINA Vitković" userId="de5d8406-09fa-41fa-8d28-8a7ba852ce89" providerId="ADAL" clId="{69100E28-A467-4DF2-B1E4-C8B49FAFC483}" dt="2019-04-17T18:00:10.795" v="1509" actId="1076"/>
        <pc:sldMkLst>
          <pc:docMk/>
          <pc:sldMk cId="240534470" sldId="262"/>
        </pc:sldMkLst>
        <pc:spChg chg="mod">
          <ac:chgData name="LEOPOLDINA Vitković" userId="de5d8406-09fa-41fa-8d28-8a7ba852ce89" providerId="ADAL" clId="{69100E28-A467-4DF2-B1E4-C8B49FAFC483}" dt="2019-04-12T16:09:29.278" v="1015" actId="26606"/>
          <ac:spMkLst>
            <pc:docMk/>
            <pc:sldMk cId="240534470" sldId="262"/>
            <ac:spMk id="2" creationId="{8C635488-E0EC-4F4D-BA83-35A0E7C14CD4}"/>
          </ac:spMkLst>
        </pc:spChg>
        <pc:spChg chg="add del mod">
          <ac:chgData name="LEOPOLDINA Vitković" userId="de5d8406-09fa-41fa-8d28-8a7ba852ce89" providerId="ADAL" clId="{69100E28-A467-4DF2-B1E4-C8B49FAFC483}" dt="2019-04-12T16:09:29.278" v="1015" actId="26606"/>
          <ac:spMkLst>
            <pc:docMk/>
            <pc:sldMk cId="240534470" sldId="262"/>
            <ac:spMk id="3" creationId="{E19A4A2F-DE4D-4437-9CD9-A7A9E15F2568}"/>
          </ac:spMkLst>
        </pc:spChg>
        <pc:spChg chg="add del">
          <ac:chgData name="LEOPOLDINA Vitković" userId="de5d8406-09fa-41fa-8d28-8a7ba852ce89" providerId="ADAL" clId="{69100E28-A467-4DF2-B1E4-C8B49FAFC483}" dt="2019-04-12T16:09:29.278" v="1015" actId="26606"/>
          <ac:spMkLst>
            <pc:docMk/>
            <pc:sldMk cId="240534470" sldId="262"/>
            <ac:spMk id="10" creationId="{46C2E80F-49A6-4372-B103-219D417A55ED}"/>
          </ac:spMkLst>
        </pc:spChg>
        <pc:graphicFrameChg chg="add del">
          <ac:chgData name="LEOPOLDINA Vitković" userId="de5d8406-09fa-41fa-8d28-8a7ba852ce89" providerId="ADAL" clId="{69100E28-A467-4DF2-B1E4-C8B49FAFC483}" dt="2019-04-12T16:09:29.278" v="1015" actId="26606"/>
          <ac:graphicFrameMkLst>
            <pc:docMk/>
            <pc:sldMk cId="240534470" sldId="262"/>
            <ac:graphicFrameMk id="5" creationId="{B70EB3AE-29D9-4840-8D61-C759F3C4C7C4}"/>
          </ac:graphicFrameMkLst>
        </pc:graphicFrameChg>
        <pc:picChg chg="add mod">
          <ac:chgData name="LEOPOLDINA Vitković" userId="de5d8406-09fa-41fa-8d28-8a7ba852ce89" providerId="ADAL" clId="{69100E28-A467-4DF2-B1E4-C8B49FAFC483}" dt="2019-04-13T14:07:56.180" v="1466" actId="1076"/>
          <ac:picMkLst>
            <pc:docMk/>
            <pc:sldMk cId="240534470" sldId="262"/>
            <ac:picMk id="5" creationId="{0E2440C0-A884-4EEE-A4F3-5B45D787E1BC}"/>
          </ac:picMkLst>
        </pc:picChg>
        <pc:picChg chg="add del mod">
          <ac:chgData name="LEOPOLDINA Vitković" userId="de5d8406-09fa-41fa-8d28-8a7ba852ce89" providerId="ADAL" clId="{69100E28-A467-4DF2-B1E4-C8B49FAFC483}" dt="2019-04-17T17:59:49.234" v="1501" actId="478"/>
          <ac:picMkLst>
            <pc:docMk/>
            <pc:sldMk cId="240534470" sldId="262"/>
            <ac:picMk id="6" creationId="{B059FE15-DF0C-431F-8064-46677EAF971E}"/>
          </ac:picMkLst>
        </pc:picChg>
        <pc:picChg chg="add mod">
          <ac:chgData name="LEOPOLDINA Vitković" userId="de5d8406-09fa-41fa-8d28-8a7ba852ce89" providerId="ADAL" clId="{69100E28-A467-4DF2-B1E4-C8B49FAFC483}" dt="2019-04-17T18:00:10.795" v="1509" actId="1076"/>
          <ac:picMkLst>
            <pc:docMk/>
            <pc:sldMk cId="240534470" sldId="262"/>
            <ac:picMk id="7" creationId="{B30D0170-84B5-4071-8B18-1745ACFEE5A2}"/>
          </ac:picMkLst>
        </pc:picChg>
      </pc:sldChg>
      <pc:sldChg chg="addSp modSp add">
        <pc:chgData name="LEOPOLDINA Vitković" userId="de5d8406-09fa-41fa-8d28-8a7ba852ce89" providerId="ADAL" clId="{69100E28-A467-4DF2-B1E4-C8B49FAFC483}" dt="2019-04-14T11:58:08.398" v="1495" actId="1076"/>
        <pc:sldMkLst>
          <pc:docMk/>
          <pc:sldMk cId="2625147303" sldId="263"/>
        </pc:sldMkLst>
        <pc:spChg chg="mod">
          <ac:chgData name="LEOPOLDINA Vitković" userId="de5d8406-09fa-41fa-8d28-8a7ba852ce89" providerId="ADAL" clId="{69100E28-A467-4DF2-B1E4-C8B49FAFC483}" dt="2019-04-06T07:04:58.714" v="35"/>
          <ac:spMkLst>
            <pc:docMk/>
            <pc:sldMk cId="2625147303" sldId="263"/>
            <ac:spMk id="2" creationId="{308A546F-0548-4DCB-9B07-D9B1000D93D4}"/>
          </ac:spMkLst>
        </pc:spChg>
        <pc:spChg chg="mod">
          <ac:chgData name="LEOPOLDINA Vitković" userId="de5d8406-09fa-41fa-8d28-8a7ba852ce89" providerId="ADAL" clId="{69100E28-A467-4DF2-B1E4-C8B49FAFC483}" dt="2019-04-07T13:52:43.650" v="822" actId="403"/>
          <ac:spMkLst>
            <pc:docMk/>
            <pc:sldMk cId="2625147303" sldId="263"/>
            <ac:spMk id="3" creationId="{F6BE88B4-0F44-4000-B288-C2F5C85CB295}"/>
          </ac:spMkLst>
        </pc:spChg>
        <pc:picChg chg="add mod">
          <ac:chgData name="LEOPOLDINA Vitković" userId="de5d8406-09fa-41fa-8d28-8a7ba852ce89" providerId="ADAL" clId="{69100E28-A467-4DF2-B1E4-C8B49FAFC483}" dt="2019-04-13T14:07:50.430" v="1464" actId="1076"/>
          <ac:picMkLst>
            <pc:docMk/>
            <pc:sldMk cId="2625147303" sldId="263"/>
            <ac:picMk id="5" creationId="{08FE344F-B4F3-446F-8EA2-5638EEB51673}"/>
          </ac:picMkLst>
        </pc:picChg>
        <pc:picChg chg="add mod">
          <ac:chgData name="LEOPOLDINA Vitković" userId="de5d8406-09fa-41fa-8d28-8a7ba852ce89" providerId="ADAL" clId="{69100E28-A467-4DF2-B1E4-C8B49FAFC483}" dt="2019-04-14T11:58:08.398" v="1495" actId="1076"/>
          <ac:picMkLst>
            <pc:docMk/>
            <pc:sldMk cId="2625147303" sldId="263"/>
            <ac:picMk id="6" creationId="{005473A4-333C-49CB-AD6E-D2A64E7924BB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4T11:58:57.480" v="1500" actId="1076"/>
        <pc:sldMkLst>
          <pc:docMk/>
          <pc:sldMk cId="2388046510" sldId="264"/>
        </pc:sldMkLst>
        <pc:spChg chg="mod">
          <ac:chgData name="LEOPOLDINA Vitković" userId="de5d8406-09fa-41fa-8d28-8a7ba852ce89" providerId="ADAL" clId="{69100E28-A467-4DF2-B1E4-C8B49FAFC483}" dt="2019-04-06T07:05:28.676" v="41"/>
          <ac:spMkLst>
            <pc:docMk/>
            <pc:sldMk cId="2388046510" sldId="264"/>
            <ac:spMk id="2" creationId="{AE626CD4-AB26-45E7-8C05-CE1404CC9D87}"/>
          </ac:spMkLst>
        </pc:spChg>
        <pc:spChg chg="mod">
          <ac:chgData name="LEOPOLDINA Vitković" userId="de5d8406-09fa-41fa-8d28-8a7ba852ce89" providerId="ADAL" clId="{69100E28-A467-4DF2-B1E4-C8B49FAFC483}" dt="2019-04-07T13:52:57.834" v="826" actId="14100"/>
          <ac:spMkLst>
            <pc:docMk/>
            <pc:sldMk cId="2388046510" sldId="264"/>
            <ac:spMk id="3" creationId="{695DEB0C-675D-4258-9D2F-ADD235769904}"/>
          </ac:spMkLst>
        </pc:spChg>
        <pc:picChg chg="add mod">
          <ac:chgData name="LEOPOLDINA Vitković" userId="de5d8406-09fa-41fa-8d28-8a7ba852ce89" providerId="ADAL" clId="{69100E28-A467-4DF2-B1E4-C8B49FAFC483}" dt="2019-04-13T14:08:40.123" v="1479" actId="14100"/>
          <ac:picMkLst>
            <pc:docMk/>
            <pc:sldMk cId="2388046510" sldId="264"/>
            <ac:picMk id="5" creationId="{0F6825F9-1FD3-4AA6-A031-818059B4016B}"/>
          </ac:picMkLst>
        </pc:picChg>
        <pc:picChg chg="add mod">
          <ac:chgData name="LEOPOLDINA Vitković" userId="de5d8406-09fa-41fa-8d28-8a7ba852ce89" providerId="ADAL" clId="{69100E28-A467-4DF2-B1E4-C8B49FAFC483}" dt="2019-04-14T11:58:57.480" v="1500" actId="1076"/>
          <ac:picMkLst>
            <pc:docMk/>
            <pc:sldMk cId="2388046510" sldId="264"/>
            <ac:picMk id="6" creationId="{39D1E1F8-338A-4AE3-98BC-28AA74EA0597}"/>
          </ac:picMkLst>
        </pc:picChg>
        <pc:picChg chg="add del mod">
          <ac:chgData name="LEOPOLDINA Vitković" userId="de5d8406-09fa-41fa-8d28-8a7ba852ce89" providerId="ADAL" clId="{69100E28-A467-4DF2-B1E4-C8B49FAFC483}" dt="2019-04-13T14:08:35.920" v="1477" actId="478"/>
          <ac:picMkLst>
            <pc:docMk/>
            <pc:sldMk cId="2388046510" sldId="264"/>
            <ac:picMk id="7" creationId="{D4E02815-B736-4F86-9C2F-306EAC2BA300}"/>
          </ac:picMkLst>
        </pc:picChg>
      </pc:sldChg>
      <pc:sldChg chg="addSp modSp add mod setBg">
        <pc:chgData name="LEOPOLDINA Vitković" userId="de5d8406-09fa-41fa-8d28-8a7ba852ce89" providerId="ADAL" clId="{69100E28-A467-4DF2-B1E4-C8B49FAFC483}" dt="2019-04-12T16:15:14.615" v="1102" actId="403"/>
        <pc:sldMkLst>
          <pc:docMk/>
          <pc:sldMk cId="3671317678" sldId="265"/>
        </pc:sldMkLst>
        <pc:spChg chg="mod">
          <ac:chgData name="LEOPOLDINA Vitković" userId="de5d8406-09fa-41fa-8d28-8a7ba852ce89" providerId="ADAL" clId="{69100E28-A467-4DF2-B1E4-C8B49FAFC483}" dt="2019-04-12T16:15:07.301" v="1098" actId="26606"/>
          <ac:spMkLst>
            <pc:docMk/>
            <pc:sldMk cId="3671317678" sldId="265"/>
            <ac:spMk id="2" creationId="{19DFC35D-C6EA-443E-B473-D9A0D09EF3EB}"/>
          </ac:spMkLst>
        </pc:spChg>
        <pc:spChg chg="mod">
          <ac:chgData name="LEOPOLDINA Vitković" userId="de5d8406-09fa-41fa-8d28-8a7ba852ce89" providerId="ADAL" clId="{69100E28-A467-4DF2-B1E4-C8B49FAFC483}" dt="2019-04-12T16:15:14.615" v="1102" actId="403"/>
          <ac:spMkLst>
            <pc:docMk/>
            <pc:sldMk cId="3671317678" sldId="265"/>
            <ac:spMk id="3" creationId="{AD48D15B-AD91-401C-AB65-E152A00A0BF6}"/>
          </ac:spMkLst>
        </pc:spChg>
        <pc:picChg chg="add mod">
          <ac:chgData name="LEOPOLDINA Vitković" userId="de5d8406-09fa-41fa-8d28-8a7ba852ce89" providerId="ADAL" clId="{69100E28-A467-4DF2-B1E4-C8B49FAFC483}" dt="2019-04-12T16:15:07.301" v="1098" actId="26606"/>
          <ac:picMkLst>
            <pc:docMk/>
            <pc:sldMk cId="3671317678" sldId="265"/>
            <ac:picMk id="5" creationId="{1F43CBD0-8C45-4799-A3CE-7F1E721D5A92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6:31:33.538" v="1228" actId="478"/>
        <pc:sldMkLst>
          <pc:docMk/>
          <pc:sldMk cId="4183327951" sldId="266"/>
        </pc:sldMkLst>
        <pc:spChg chg="del">
          <ac:chgData name="LEOPOLDINA Vitković" userId="de5d8406-09fa-41fa-8d28-8a7ba852ce89" providerId="ADAL" clId="{69100E28-A467-4DF2-B1E4-C8B49FAFC483}" dt="2019-04-07T13:53:37.622" v="831"/>
          <ac:spMkLst>
            <pc:docMk/>
            <pc:sldMk cId="4183327951" sldId="266"/>
            <ac:spMk id="2" creationId="{A775BED0-8121-4EAA-9E4F-B05E35F6A7B3}"/>
          </ac:spMkLst>
        </pc:spChg>
        <pc:spChg chg="mod">
          <ac:chgData name="LEOPOLDINA Vitković" userId="de5d8406-09fa-41fa-8d28-8a7ba852ce89" providerId="ADAL" clId="{69100E28-A467-4DF2-B1E4-C8B49FAFC483}" dt="2019-04-07T13:55:02.992" v="854" actId="12"/>
          <ac:spMkLst>
            <pc:docMk/>
            <pc:sldMk cId="4183327951" sldId="266"/>
            <ac:spMk id="3" creationId="{FDD31FF9-A493-4E3A-B278-9940AEFC0C8F}"/>
          </ac:spMkLst>
        </pc:spChg>
        <pc:picChg chg="add mod">
          <ac:chgData name="LEOPOLDINA Vitković" userId="de5d8406-09fa-41fa-8d28-8a7ba852ce89" providerId="ADAL" clId="{69100E28-A467-4DF2-B1E4-C8B49FAFC483}" dt="2019-04-12T16:16:24.626" v="1111" actId="1076"/>
          <ac:picMkLst>
            <pc:docMk/>
            <pc:sldMk cId="4183327951" sldId="266"/>
            <ac:picMk id="4" creationId="{C964011A-E1D9-4EC2-AA8F-5C9214C5B1EC}"/>
          </ac:picMkLst>
        </pc:picChg>
        <pc:picChg chg="add del mod">
          <ac:chgData name="LEOPOLDINA Vitković" userId="de5d8406-09fa-41fa-8d28-8a7ba852ce89" providerId="ADAL" clId="{69100E28-A467-4DF2-B1E4-C8B49FAFC483}" dt="2019-04-12T16:31:33.538" v="1228" actId="478"/>
          <ac:picMkLst>
            <pc:docMk/>
            <pc:sldMk cId="4183327951" sldId="266"/>
            <ac:picMk id="6" creationId="{15EA3459-0D83-4888-8730-E98AA866FA0A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6:17:15.438" v="1128" actId="1076"/>
        <pc:sldMkLst>
          <pc:docMk/>
          <pc:sldMk cId="3156467427" sldId="267"/>
        </pc:sldMkLst>
        <pc:spChg chg="del">
          <ac:chgData name="LEOPOLDINA Vitković" userId="de5d8406-09fa-41fa-8d28-8a7ba852ce89" providerId="ADAL" clId="{69100E28-A467-4DF2-B1E4-C8B49FAFC483}" dt="2019-04-07T13:55:29.626" v="870"/>
          <ac:spMkLst>
            <pc:docMk/>
            <pc:sldMk cId="3156467427" sldId="267"/>
            <ac:spMk id="2" creationId="{C6A72AF1-10B2-4995-B60B-8B71CEC92154}"/>
          </ac:spMkLst>
        </pc:spChg>
        <pc:spChg chg="mod">
          <ac:chgData name="LEOPOLDINA Vitković" userId="de5d8406-09fa-41fa-8d28-8a7ba852ce89" providerId="ADAL" clId="{69100E28-A467-4DF2-B1E4-C8B49FAFC483}" dt="2019-04-07T13:55:49.185" v="875" actId="20577"/>
          <ac:spMkLst>
            <pc:docMk/>
            <pc:sldMk cId="3156467427" sldId="267"/>
            <ac:spMk id="3" creationId="{7751BA61-71F8-4877-B4AF-E5A38178B3F7}"/>
          </ac:spMkLst>
        </pc:spChg>
        <pc:picChg chg="add mod">
          <ac:chgData name="LEOPOLDINA Vitković" userId="de5d8406-09fa-41fa-8d28-8a7ba852ce89" providerId="ADAL" clId="{69100E28-A467-4DF2-B1E4-C8B49FAFC483}" dt="2019-04-12T16:17:13.966" v="1127" actId="1076"/>
          <ac:picMkLst>
            <pc:docMk/>
            <pc:sldMk cId="3156467427" sldId="267"/>
            <ac:picMk id="4" creationId="{33ADD5F8-B29F-4B3F-86F7-9E17E1938DBD}"/>
          </ac:picMkLst>
        </pc:picChg>
        <pc:picChg chg="add mod">
          <ac:chgData name="LEOPOLDINA Vitković" userId="de5d8406-09fa-41fa-8d28-8a7ba852ce89" providerId="ADAL" clId="{69100E28-A467-4DF2-B1E4-C8B49FAFC483}" dt="2019-04-12T16:17:15.438" v="1128" actId="1076"/>
          <ac:picMkLst>
            <pc:docMk/>
            <pc:sldMk cId="3156467427" sldId="267"/>
            <ac:picMk id="6" creationId="{88841833-BE33-4083-BB41-2B40D259545B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6:18:18.874" v="1137" actId="1076"/>
        <pc:sldMkLst>
          <pc:docMk/>
          <pc:sldMk cId="17063298" sldId="268"/>
        </pc:sldMkLst>
        <pc:spChg chg="del">
          <ac:chgData name="LEOPOLDINA Vitković" userId="de5d8406-09fa-41fa-8d28-8a7ba852ce89" providerId="ADAL" clId="{69100E28-A467-4DF2-B1E4-C8B49FAFC483}" dt="2019-04-07T13:55:54.293" v="876"/>
          <ac:spMkLst>
            <pc:docMk/>
            <pc:sldMk cId="17063298" sldId="268"/>
            <ac:spMk id="2" creationId="{798729C2-D2B5-4E7B-872D-A073730E78BA}"/>
          </ac:spMkLst>
        </pc:spChg>
        <pc:spChg chg="mod">
          <ac:chgData name="LEOPOLDINA Vitković" userId="de5d8406-09fa-41fa-8d28-8a7ba852ce89" providerId="ADAL" clId="{69100E28-A467-4DF2-B1E4-C8B49FAFC483}" dt="2019-04-07T13:56:22.802" v="890" actId="14100"/>
          <ac:spMkLst>
            <pc:docMk/>
            <pc:sldMk cId="17063298" sldId="268"/>
            <ac:spMk id="3" creationId="{AA7EA1F6-DD96-4203-9C82-507453A52765}"/>
          </ac:spMkLst>
        </pc:spChg>
        <pc:picChg chg="add mod">
          <ac:chgData name="LEOPOLDINA Vitković" userId="de5d8406-09fa-41fa-8d28-8a7ba852ce89" providerId="ADAL" clId="{69100E28-A467-4DF2-B1E4-C8B49FAFC483}" dt="2019-04-12T16:18:18.874" v="1137" actId="1076"/>
          <ac:picMkLst>
            <pc:docMk/>
            <pc:sldMk cId="17063298" sldId="268"/>
            <ac:picMk id="4" creationId="{A908E5A2-0261-4937-A208-2986CDEF7628}"/>
          </ac:picMkLst>
        </pc:picChg>
      </pc:sldChg>
      <pc:sldChg chg="addSp delSp modSp add mod setBg">
        <pc:chgData name="LEOPOLDINA Vitković" userId="de5d8406-09fa-41fa-8d28-8a7ba852ce89" providerId="ADAL" clId="{69100E28-A467-4DF2-B1E4-C8B49FAFC483}" dt="2019-04-12T16:21:11.696" v="1177" actId="1076"/>
        <pc:sldMkLst>
          <pc:docMk/>
          <pc:sldMk cId="180382627" sldId="269"/>
        </pc:sldMkLst>
        <pc:spChg chg="del">
          <ac:chgData name="LEOPOLDINA Vitković" userId="de5d8406-09fa-41fa-8d28-8a7ba852ce89" providerId="ADAL" clId="{69100E28-A467-4DF2-B1E4-C8B49FAFC483}" dt="2019-04-07T13:56:39.360" v="892"/>
          <ac:spMkLst>
            <pc:docMk/>
            <pc:sldMk cId="180382627" sldId="269"/>
            <ac:spMk id="2" creationId="{53747B92-0563-4382-84D0-512BA17CF1AF}"/>
          </ac:spMkLst>
        </pc:spChg>
        <pc:spChg chg="mod">
          <ac:chgData name="LEOPOLDINA Vitković" userId="de5d8406-09fa-41fa-8d28-8a7ba852ce89" providerId="ADAL" clId="{69100E28-A467-4DF2-B1E4-C8B49FAFC483}" dt="2019-04-12T16:19:23.585" v="1158"/>
          <ac:spMkLst>
            <pc:docMk/>
            <pc:sldMk cId="180382627" sldId="269"/>
            <ac:spMk id="3" creationId="{5B544FCF-C6D9-40EA-8FD4-5F53F5617E7B}"/>
          </ac:spMkLst>
        </pc:spChg>
        <pc:spChg chg="add mod">
          <ac:chgData name="LEOPOLDINA Vitković" userId="de5d8406-09fa-41fa-8d28-8a7ba852ce89" providerId="ADAL" clId="{69100E28-A467-4DF2-B1E4-C8B49FAFC483}" dt="2019-04-12T16:19:37.633" v="1164" actId="1076"/>
          <ac:spMkLst>
            <pc:docMk/>
            <pc:sldMk cId="180382627" sldId="269"/>
            <ac:spMk id="5" creationId="{F50C36EC-5685-4EF6-A915-3E23B68FE8AE}"/>
          </ac:spMkLst>
        </pc:spChg>
        <pc:picChg chg="add del mod">
          <ac:chgData name="LEOPOLDINA Vitković" userId="de5d8406-09fa-41fa-8d28-8a7ba852ce89" providerId="ADAL" clId="{69100E28-A467-4DF2-B1E4-C8B49FAFC483}" dt="2019-04-12T16:20:21.526" v="1171" actId="478"/>
          <ac:picMkLst>
            <pc:docMk/>
            <pc:sldMk cId="180382627" sldId="269"/>
            <ac:picMk id="4" creationId="{7A136D18-3679-4475-94A7-F29DCF0D392B}"/>
          </ac:picMkLst>
        </pc:picChg>
        <pc:picChg chg="add mod">
          <ac:chgData name="LEOPOLDINA Vitković" userId="de5d8406-09fa-41fa-8d28-8a7ba852ce89" providerId="ADAL" clId="{69100E28-A467-4DF2-B1E4-C8B49FAFC483}" dt="2019-04-12T16:21:11.696" v="1177" actId="1076"/>
          <ac:picMkLst>
            <pc:docMk/>
            <pc:sldMk cId="180382627" sldId="269"/>
            <ac:picMk id="7" creationId="{A4AA96BB-9F65-4CD3-B744-E0595BD87950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6:24:05.537" v="1195" actId="1076"/>
        <pc:sldMkLst>
          <pc:docMk/>
          <pc:sldMk cId="2524656567" sldId="270"/>
        </pc:sldMkLst>
        <pc:spChg chg="del">
          <ac:chgData name="LEOPOLDINA Vitković" userId="de5d8406-09fa-41fa-8d28-8a7ba852ce89" providerId="ADAL" clId="{69100E28-A467-4DF2-B1E4-C8B49FAFC483}" dt="2019-04-07T13:57:18.038" v="910"/>
          <ac:spMkLst>
            <pc:docMk/>
            <pc:sldMk cId="2524656567" sldId="270"/>
            <ac:spMk id="2" creationId="{CE98A1D7-9B98-48E3-BAF8-509B784E8574}"/>
          </ac:spMkLst>
        </pc:spChg>
        <pc:spChg chg="mod">
          <ac:chgData name="LEOPOLDINA Vitković" userId="de5d8406-09fa-41fa-8d28-8a7ba852ce89" providerId="ADAL" clId="{69100E28-A467-4DF2-B1E4-C8B49FAFC483}" dt="2019-04-07T13:57:43.064" v="927" actId="20577"/>
          <ac:spMkLst>
            <pc:docMk/>
            <pc:sldMk cId="2524656567" sldId="270"/>
            <ac:spMk id="3" creationId="{7AF32C5D-004D-4C32-B973-D66C44EEA533}"/>
          </ac:spMkLst>
        </pc:spChg>
        <pc:picChg chg="add mod">
          <ac:chgData name="LEOPOLDINA Vitković" userId="de5d8406-09fa-41fa-8d28-8a7ba852ce89" providerId="ADAL" clId="{69100E28-A467-4DF2-B1E4-C8B49FAFC483}" dt="2019-04-12T16:24:03.281" v="1194" actId="1076"/>
          <ac:picMkLst>
            <pc:docMk/>
            <pc:sldMk cId="2524656567" sldId="270"/>
            <ac:picMk id="4" creationId="{83A1D70F-2F98-48A3-A6EE-D3C2DE7F825C}"/>
          </ac:picMkLst>
        </pc:picChg>
        <pc:picChg chg="add mod">
          <ac:chgData name="LEOPOLDINA Vitković" userId="de5d8406-09fa-41fa-8d28-8a7ba852ce89" providerId="ADAL" clId="{69100E28-A467-4DF2-B1E4-C8B49FAFC483}" dt="2019-04-12T16:24:05.537" v="1195" actId="1076"/>
          <ac:picMkLst>
            <pc:docMk/>
            <pc:sldMk cId="2524656567" sldId="270"/>
            <ac:picMk id="6" creationId="{DC3F889D-A85A-43C9-AF46-2F132F8925D1}"/>
          </ac:picMkLst>
        </pc:picChg>
      </pc:sldChg>
      <pc:sldChg chg="addSp delSp modSp add mod setBg setClrOvrMap">
        <pc:chgData name="LEOPOLDINA Vitković" userId="de5d8406-09fa-41fa-8d28-8a7ba852ce89" providerId="ADAL" clId="{69100E28-A467-4DF2-B1E4-C8B49FAFC483}" dt="2019-04-12T16:46:34.278" v="1371" actId="20577"/>
        <pc:sldMkLst>
          <pc:docMk/>
          <pc:sldMk cId="983088980" sldId="271"/>
        </pc:sldMkLst>
        <pc:spChg chg="del">
          <ac:chgData name="LEOPOLDINA Vitković" userId="de5d8406-09fa-41fa-8d28-8a7ba852ce89" providerId="ADAL" clId="{69100E28-A467-4DF2-B1E4-C8B49FAFC483}" dt="2019-04-07T13:57:48.766" v="928"/>
          <ac:spMkLst>
            <pc:docMk/>
            <pc:sldMk cId="983088980" sldId="271"/>
            <ac:spMk id="2" creationId="{7EC1BE38-827E-4C4E-9FF1-B9BA8D79E626}"/>
          </ac:spMkLst>
        </pc:spChg>
        <pc:spChg chg="mod">
          <ac:chgData name="LEOPOLDINA Vitković" userId="de5d8406-09fa-41fa-8d28-8a7ba852ce89" providerId="ADAL" clId="{69100E28-A467-4DF2-B1E4-C8B49FAFC483}" dt="2019-04-12T16:46:34.278" v="1371" actId="20577"/>
          <ac:spMkLst>
            <pc:docMk/>
            <pc:sldMk cId="983088980" sldId="271"/>
            <ac:spMk id="3" creationId="{22630E02-2C52-4AA2-ABF1-7AB2C884A34A}"/>
          </ac:spMkLst>
        </pc:spChg>
        <pc:spChg chg="add mod">
          <ac:chgData name="LEOPOLDINA Vitković" userId="de5d8406-09fa-41fa-8d28-8a7ba852ce89" providerId="ADAL" clId="{69100E28-A467-4DF2-B1E4-C8B49FAFC483}" dt="2019-04-12T16:43:50.441" v="1259" actId="1076"/>
          <ac:spMkLst>
            <pc:docMk/>
            <pc:sldMk cId="983088980" sldId="271"/>
            <ac:spMk id="14" creationId="{44616BB6-9729-42BB-BF76-44BE775425CE}"/>
          </ac:spMkLst>
        </pc:spChg>
        <pc:spChg chg="add del">
          <ac:chgData name="LEOPOLDINA Vitković" userId="de5d8406-09fa-41fa-8d28-8a7ba852ce89" providerId="ADAL" clId="{69100E28-A467-4DF2-B1E4-C8B49FAFC483}" dt="2019-04-12T16:41:03.299" v="1232" actId="26606"/>
          <ac:spMkLst>
            <pc:docMk/>
            <pc:sldMk cId="983088980" sldId="271"/>
            <ac:spMk id="16" creationId="{EBB6D9F6-3E47-45AD-8461-718A3C87E3E8}"/>
          </ac:spMkLst>
        </pc:spChg>
        <pc:spChg chg="add del">
          <ac:chgData name="LEOPOLDINA Vitković" userId="de5d8406-09fa-41fa-8d28-8a7ba852ce89" providerId="ADAL" clId="{69100E28-A467-4DF2-B1E4-C8B49FAFC483}" dt="2019-04-12T16:41:03.299" v="1232" actId="26606"/>
          <ac:spMkLst>
            <pc:docMk/>
            <pc:sldMk cId="983088980" sldId="271"/>
            <ac:spMk id="18" creationId="{A3B16A00-A549-4B07-B8C2-4B3A966D9E26}"/>
          </ac:spMkLst>
        </pc:spChg>
        <pc:spChg chg="add del">
          <ac:chgData name="LEOPOLDINA Vitković" userId="de5d8406-09fa-41fa-8d28-8a7ba852ce89" providerId="ADAL" clId="{69100E28-A467-4DF2-B1E4-C8B49FAFC483}" dt="2019-04-12T16:41:03.299" v="1232" actId="26606"/>
          <ac:spMkLst>
            <pc:docMk/>
            <pc:sldMk cId="983088980" sldId="271"/>
            <ac:spMk id="20" creationId="{33B86BAE-87B4-4192-ABB2-627FFC965AC7}"/>
          </ac:spMkLst>
        </pc:spChg>
        <pc:spChg chg="add del">
          <ac:chgData name="LEOPOLDINA Vitković" userId="de5d8406-09fa-41fa-8d28-8a7ba852ce89" providerId="ADAL" clId="{69100E28-A467-4DF2-B1E4-C8B49FAFC483}" dt="2019-04-12T16:41:03.299" v="1232" actId="26606"/>
          <ac:spMkLst>
            <pc:docMk/>
            <pc:sldMk cId="983088980" sldId="271"/>
            <ac:spMk id="22" creationId="{22BB4F03-4463-45CC-89A7-8E03412EDDBF}"/>
          </ac:spMkLst>
        </pc:spChg>
        <pc:spChg chg="add del">
          <ac:chgData name="LEOPOLDINA Vitković" userId="de5d8406-09fa-41fa-8d28-8a7ba852ce89" providerId="ADAL" clId="{69100E28-A467-4DF2-B1E4-C8B49FAFC483}" dt="2019-04-12T16:41:03.299" v="1232" actId="26606"/>
          <ac:spMkLst>
            <pc:docMk/>
            <pc:sldMk cId="983088980" sldId="271"/>
            <ac:spMk id="24" creationId="{80E1AEAE-1F52-4C29-925C-27738417E9F5}"/>
          </ac:spMkLst>
        </pc:spChg>
        <pc:picChg chg="add del mod">
          <ac:chgData name="LEOPOLDINA Vitković" userId="de5d8406-09fa-41fa-8d28-8a7ba852ce89" providerId="ADAL" clId="{69100E28-A467-4DF2-B1E4-C8B49FAFC483}" dt="2019-04-12T16:29:39.630" v="1216" actId="478"/>
          <ac:picMkLst>
            <pc:docMk/>
            <pc:sldMk cId="983088980" sldId="271"/>
            <ac:picMk id="4" creationId="{7999EE4F-25B4-4511-865C-62AFCE9394F8}"/>
          </ac:picMkLst>
        </pc:picChg>
        <pc:picChg chg="add mod ord">
          <ac:chgData name="LEOPOLDINA Vitković" userId="de5d8406-09fa-41fa-8d28-8a7ba852ce89" providerId="ADAL" clId="{69100E28-A467-4DF2-B1E4-C8B49FAFC483}" dt="2019-04-12T16:45:01.206" v="1281" actId="1076"/>
          <ac:picMkLst>
            <pc:docMk/>
            <pc:sldMk cId="983088980" sldId="271"/>
            <ac:picMk id="6" creationId="{447CE42A-0177-4C8B-8B81-3C134680E12A}"/>
          </ac:picMkLst>
        </pc:picChg>
        <pc:picChg chg="add mod">
          <ac:chgData name="LEOPOLDINA Vitković" userId="de5d8406-09fa-41fa-8d28-8a7ba852ce89" providerId="ADAL" clId="{69100E28-A467-4DF2-B1E4-C8B49FAFC483}" dt="2019-04-12T16:45:03.018" v="1282" actId="1076"/>
          <ac:picMkLst>
            <pc:docMk/>
            <pc:sldMk cId="983088980" sldId="271"/>
            <ac:picMk id="8" creationId="{8197CD85-0F00-4EB9-98A3-69602D70C4C1}"/>
          </ac:picMkLst>
        </pc:picChg>
        <pc:picChg chg="add del mod">
          <ac:chgData name="LEOPOLDINA Vitković" userId="de5d8406-09fa-41fa-8d28-8a7ba852ce89" providerId="ADAL" clId="{69100E28-A467-4DF2-B1E4-C8B49FAFC483}" dt="2019-04-12T16:43:16.965" v="1237" actId="478"/>
          <ac:picMkLst>
            <pc:docMk/>
            <pc:sldMk cId="983088980" sldId="271"/>
            <ac:picMk id="10" creationId="{604EDFEB-17B6-4226-BF2B-6940D1E25321}"/>
          </ac:picMkLst>
        </pc:picChg>
        <pc:picChg chg="add mod ord">
          <ac:chgData name="LEOPOLDINA Vitković" userId="de5d8406-09fa-41fa-8d28-8a7ba852ce89" providerId="ADAL" clId="{69100E28-A467-4DF2-B1E4-C8B49FAFC483}" dt="2019-04-12T16:44:39.914" v="1272" actId="1076"/>
          <ac:picMkLst>
            <pc:docMk/>
            <pc:sldMk cId="983088980" sldId="271"/>
            <ac:picMk id="11" creationId="{E8C39B1A-B814-49FF-86B5-7F8B561E9D19}"/>
          </ac:picMkLst>
        </pc:picChg>
        <pc:picChg chg="add mod">
          <ac:chgData name="LEOPOLDINA Vitković" userId="de5d8406-09fa-41fa-8d28-8a7ba852ce89" providerId="ADAL" clId="{69100E28-A467-4DF2-B1E4-C8B49FAFC483}" dt="2019-04-12T16:44:58.988" v="1280" actId="1076"/>
          <ac:picMkLst>
            <pc:docMk/>
            <pc:sldMk cId="983088980" sldId="271"/>
            <ac:picMk id="13" creationId="{EE94FE83-9366-4845-8CCD-0C461FCA1505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6:49:32.848" v="1391" actId="1076"/>
        <pc:sldMkLst>
          <pc:docMk/>
          <pc:sldMk cId="3792586627" sldId="272"/>
        </pc:sldMkLst>
        <pc:spChg chg="del">
          <ac:chgData name="LEOPOLDINA Vitković" userId="de5d8406-09fa-41fa-8d28-8a7ba852ce89" providerId="ADAL" clId="{69100E28-A467-4DF2-B1E4-C8B49FAFC483}" dt="2019-04-07T13:58:57.593" v="963"/>
          <ac:spMkLst>
            <pc:docMk/>
            <pc:sldMk cId="3792586627" sldId="272"/>
            <ac:spMk id="2" creationId="{0B92D98F-9723-437F-B673-2789D083A50C}"/>
          </ac:spMkLst>
        </pc:spChg>
        <pc:spChg chg="mod">
          <ac:chgData name="LEOPOLDINA Vitković" userId="de5d8406-09fa-41fa-8d28-8a7ba852ce89" providerId="ADAL" clId="{69100E28-A467-4DF2-B1E4-C8B49FAFC483}" dt="2019-04-12T16:47:06.301" v="1384"/>
          <ac:spMkLst>
            <pc:docMk/>
            <pc:sldMk cId="3792586627" sldId="272"/>
            <ac:spMk id="3" creationId="{07FBCC55-6557-4414-ADA0-8B330EA2E916}"/>
          </ac:spMkLst>
        </pc:spChg>
        <pc:spChg chg="add mod">
          <ac:chgData name="LEOPOLDINA Vitković" userId="de5d8406-09fa-41fa-8d28-8a7ba852ce89" providerId="ADAL" clId="{69100E28-A467-4DF2-B1E4-C8B49FAFC483}" dt="2019-04-12T16:46:51.492" v="1372" actId="1076"/>
          <ac:spMkLst>
            <pc:docMk/>
            <pc:sldMk cId="3792586627" sldId="272"/>
            <ac:spMk id="4" creationId="{05BB4670-5E4A-4509-AB60-2BC95F7F7370}"/>
          </ac:spMkLst>
        </pc:spChg>
        <pc:picChg chg="add mod">
          <ac:chgData name="LEOPOLDINA Vitković" userId="de5d8406-09fa-41fa-8d28-8a7ba852ce89" providerId="ADAL" clId="{69100E28-A467-4DF2-B1E4-C8B49FAFC483}" dt="2019-04-12T16:49:32.848" v="1391" actId="1076"/>
          <ac:picMkLst>
            <pc:docMk/>
            <pc:sldMk cId="3792586627" sldId="272"/>
            <ac:picMk id="5" creationId="{66F0AB90-864C-4286-944D-5A4FF3A2EA23}"/>
          </ac:picMkLst>
        </pc:picChg>
      </pc:sldChg>
      <pc:sldChg chg="addSp modSp add">
        <pc:chgData name="LEOPOLDINA Vitković" userId="de5d8406-09fa-41fa-8d28-8a7ba852ce89" providerId="ADAL" clId="{69100E28-A467-4DF2-B1E4-C8B49FAFC483}" dt="2019-04-12T16:50:51.651" v="1399" actId="1076"/>
        <pc:sldMkLst>
          <pc:docMk/>
          <pc:sldMk cId="159557038" sldId="273"/>
        </pc:sldMkLst>
        <pc:spChg chg="mod">
          <ac:chgData name="LEOPOLDINA Vitković" userId="de5d8406-09fa-41fa-8d28-8a7ba852ce89" providerId="ADAL" clId="{69100E28-A467-4DF2-B1E4-C8B49FAFC483}" dt="2019-04-06T07:23:01.816" v="322"/>
          <ac:spMkLst>
            <pc:docMk/>
            <pc:sldMk cId="159557038" sldId="273"/>
            <ac:spMk id="2" creationId="{7464FE29-3661-4F06-B550-E6CA32E2C17F}"/>
          </ac:spMkLst>
        </pc:spChg>
        <pc:spChg chg="mod">
          <ac:chgData name="LEOPOLDINA Vitković" userId="de5d8406-09fa-41fa-8d28-8a7ba852ce89" providerId="ADAL" clId="{69100E28-A467-4DF2-B1E4-C8B49FAFC483}" dt="2019-04-07T13:59:47.128" v="971" actId="113"/>
          <ac:spMkLst>
            <pc:docMk/>
            <pc:sldMk cId="159557038" sldId="273"/>
            <ac:spMk id="3" creationId="{00CCFDD4-B8AB-4320-90F7-43FE38B55148}"/>
          </ac:spMkLst>
        </pc:spChg>
        <pc:picChg chg="add mod">
          <ac:chgData name="LEOPOLDINA Vitković" userId="de5d8406-09fa-41fa-8d28-8a7ba852ce89" providerId="ADAL" clId="{69100E28-A467-4DF2-B1E4-C8B49FAFC483}" dt="2019-04-12T16:50:51.651" v="1399" actId="1076"/>
          <ac:picMkLst>
            <pc:docMk/>
            <pc:sldMk cId="159557038" sldId="273"/>
            <ac:picMk id="5" creationId="{E535EB69-F94A-4917-87A2-1029936D394C}"/>
          </ac:picMkLst>
        </pc:picChg>
      </pc:sldChg>
      <pc:sldChg chg="addSp modSp add">
        <pc:chgData name="LEOPOLDINA Vitković" userId="de5d8406-09fa-41fa-8d28-8a7ba852ce89" providerId="ADAL" clId="{69100E28-A467-4DF2-B1E4-C8B49FAFC483}" dt="2019-04-12T16:52:15.637" v="1405" actId="1076"/>
        <pc:sldMkLst>
          <pc:docMk/>
          <pc:sldMk cId="3324717876" sldId="274"/>
        </pc:sldMkLst>
        <pc:spChg chg="mod">
          <ac:chgData name="LEOPOLDINA Vitković" userId="de5d8406-09fa-41fa-8d28-8a7ba852ce89" providerId="ADAL" clId="{69100E28-A467-4DF2-B1E4-C8B49FAFC483}" dt="2019-04-06T07:23:29.060" v="325"/>
          <ac:spMkLst>
            <pc:docMk/>
            <pc:sldMk cId="3324717876" sldId="274"/>
            <ac:spMk id="2" creationId="{8F04B151-E12A-4F9C-97F3-6A6AEFD48910}"/>
          </ac:spMkLst>
        </pc:spChg>
        <pc:spChg chg="mod">
          <ac:chgData name="LEOPOLDINA Vitković" userId="de5d8406-09fa-41fa-8d28-8a7ba852ce89" providerId="ADAL" clId="{69100E28-A467-4DF2-B1E4-C8B49FAFC483}" dt="2019-04-07T13:59:58.095" v="972" actId="113"/>
          <ac:spMkLst>
            <pc:docMk/>
            <pc:sldMk cId="3324717876" sldId="274"/>
            <ac:spMk id="3" creationId="{561F62CB-5199-42F7-9FB3-0E9C71C631EE}"/>
          </ac:spMkLst>
        </pc:spChg>
        <pc:spChg chg="add mod">
          <ac:chgData name="LEOPOLDINA Vitković" userId="de5d8406-09fa-41fa-8d28-8a7ba852ce89" providerId="ADAL" clId="{69100E28-A467-4DF2-B1E4-C8B49FAFC483}" dt="2019-04-06T07:42:49.664" v="769" actId="114"/>
          <ac:spMkLst>
            <pc:docMk/>
            <pc:sldMk cId="3324717876" sldId="274"/>
            <ac:spMk id="4" creationId="{DE3C6FE9-54C4-4769-B93E-1FD186F03076}"/>
          </ac:spMkLst>
        </pc:spChg>
        <pc:picChg chg="add mod">
          <ac:chgData name="LEOPOLDINA Vitković" userId="de5d8406-09fa-41fa-8d28-8a7ba852ce89" providerId="ADAL" clId="{69100E28-A467-4DF2-B1E4-C8B49FAFC483}" dt="2019-04-12T16:52:15.637" v="1405" actId="1076"/>
          <ac:picMkLst>
            <pc:docMk/>
            <pc:sldMk cId="3324717876" sldId="274"/>
            <ac:picMk id="6" creationId="{91A74F16-787A-4D30-A21B-E5BEDB7FBF5F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6:54:56.699" v="1430" actId="1076"/>
        <pc:sldMkLst>
          <pc:docMk/>
          <pc:sldMk cId="1384735163" sldId="275"/>
        </pc:sldMkLst>
        <pc:spChg chg="mod">
          <ac:chgData name="LEOPOLDINA Vitković" userId="de5d8406-09fa-41fa-8d28-8a7ba852ce89" providerId="ADAL" clId="{69100E28-A467-4DF2-B1E4-C8B49FAFC483}" dt="2019-04-06T07:23:58.693" v="331"/>
          <ac:spMkLst>
            <pc:docMk/>
            <pc:sldMk cId="1384735163" sldId="275"/>
            <ac:spMk id="2" creationId="{57C09AD0-3F1E-40AF-B2B8-5DB89BF989D9}"/>
          </ac:spMkLst>
        </pc:spChg>
        <pc:spChg chg="mod">
          <ac:chgData name="LEOPOLDINA Vitković" userId="de5d8406-09fa-41fa-8d28-8a7ba852ce89" providerId="ADAL" clId="{69100E28-A467-4DF2-B1E4-C8B49FAFC483}" dt="2019-04-12T16:54:49.787" v="1427" actId="20577"/>
          <ac:spMkLst>
            <pc:docMk/>
            <pc:sldMk cId="1384735163" sldId="275"/>
            <ac:spMk id="3" creationId="{6606CD7A-5F95-414E-B164-E78401697F37}"/>
          </ac:spMkLst>
        </pc:spChg>
        <pc:spChg chg="add mod">
          <ac:chgData name="LEOPOLDINA Vitković" userId="de5d8406-09fa-41fa-8d28-8a7ba852ce89" providerId="ADAL" clId="{69100E28-A467-4DF2-B1E4-C8B49FAFC483}" dt="2019-04-12T16:54:38.242" v="1422" actId="14100"/>
          <ac:spMkLst>
            <pc:docMk/>
            <pc:sldMk cId="1384735163" sldId="275"/>
            <ac:spMk id="4" creationId="{52790DC2-4A00-4DDC-AF91-BCE831AC5611}"/>
          </ac:spMkLst>
        </pc:spChg>
        <pc:picChg chg="add del mod">
          <ac:chgData name="LEOPOLDINA Vitković" userId="de5d8406-09fa-41fa-8d28-8a7ba852ce89" providerId="ADAL" clId="{69100E28-A467-4DF2-B1E4-C8B49FAFC483}" dt="2019-04-12T16:53:20.182" v="1408" actId="478"/>
          <ac:picMkLst>
            <pc:docMk/>
            <pc:sldMk cId="1384735163" sldId="275"/>
            <ac:picMk id="6" creationId="{DA257D9D-BB87-48F6-8709-63CB07E20AD7}"/>
          </ac:picMkLst>
        </pc:picChg>
        <pc:picChg chg="add mod">
          <ac:chgData name="LEOPOLDINA Vitković" userId="de5d8406-09fa-41fa-8d28-8a7ba852ce89" providerId="ADAL" clId="{69100E28-A467-4DF2-B1E4-C8B49FAFC483}" dt="2019-04-12T16:54:56.699" v="1430" actId="1076"/>
          <ac:picMkLst>
            <pc:docMk/>
            <pc:sldMk cId="1384735163" sldId="275"/>
            <ac:picMk id="8" creationId="{0631E410-9244-418C-9BCC-972FACEA2DE0}"/>
          </ac:picMkLst>
        </pc:picChg>
      </pc:sldChg>
      <pc:sldChg chg="addSp delSp modSp add">
        <pc:chgData name="LEOPOLDINA Vitković" userId="de5d8406-09fa-41fa-8d28-8a7ba852ce89" providerId="ADAL" clId="{69100E28-A467-4DF2-B1E4-C8B49FAFC483}" dt="2019-04-12T17:03:57.765" v="1454" actId="1076"/>
        <pc:sldMkLst>
          <pc:docMk/>
          <pc:sldMk cId="3720880527" sldId="276"/>
        </pc:sldMkLst>
        <pc:spChg chg="mod">
          <ac:chgData name="LEOPOLDINA Vitković" userId="de5d8406-09fa-41fa-8d28-8a7ba852ce89" providerId="ADAL" clId="{69100E28-A467-4DF2-B1E4-C8B49FAFC483}" dt="2019-04-12T17:03:55.221" v="1453" actId="1076"/>
          <ac:spMkLst>
            <pc:docMk/>
            <pc:sldMk cId="3720880527" sldId="276"/>
            <ac:spMk id="2" creationId="{150A90E1-3935-4578-9DDA-FC0F62E5F179}"/>
          </ac:spMkLst>
        </pc:spChg>
        <pc:spChg chg="del">
          <ac:chgData name="LEOPOLDINA Vitković" userId="de5d8406-09fa-41fa-8d28-8a7ba852ce89" providerId="ADAL" clId="{69100E28-A467-4DF2-B1E4-C8B49FAFC483}" dt="2019-04-12T17:02:45.858" v="1431"/>
          <ac:spMkLst>
            <pc:docMk/>
            <pc:sldMk cId="3720880527" sldId="276"/>
            <ac:spMk id="3" creationId="{76C60D58-668B-46D7-B313-70CDD6537C47}"/>
          </ac:spMkLst>
        </pc:spChg>
        <pc:picChg chg="add mod">
          <ac:chgData name="LEOPOLDINA Vitković" userId="de5d8406-09fa-41fa-8d28-8a7ba852ce89" providerId="ADAL" clId="{69100E28-A467-4DF2-B1E4-C8B49FAFC483}" dt="2019-04-12T17:03:57.765" v="1454" actId="1076"/>
          <ac:picMkLst>
            <pc:docMk/>
            <pc:sldMk cId="3720880527" sldId="276"/>
            <ac:picMk id="5" creationId="{2E990A37-F8AE-4034-BCC2-8CD0A5F32EB3}"/>
          </ac:picMkLst>
        </pc:picChg>
      </pc:sldChg>
      <pc:sldChg chg="delSp modSp add">
        <pc:chgData name="LEOPOLDINA Vitković" userId="de5d8406-09fa-41fa-8d28-8a7ba852ce89" providerId="ADAL" clId="{69100E28-A467-4DF2-B1E4-C8B49FAFC483}" dt="2019-04-07T13:53:13.315" v="828" actId="1076"/>
        <pc:sldMkLst>
          <pc:docMk/>
          <pc:sldMk cId="1884881003" sldId="277"/>
        </pc:sldMkLst>
        <pc:spChg chg="del">
          <ac:chgData name="LEOPOLDINA Vitković" userId="de5d8406-09fa-41fa-8d28-8a7ba852ce89" providerId="ADAL" clId="{69100E28-A467-4DF2-B1E4-C8B49FAFC483}" dt="2019-04-07T13:53:08.035" v="827"/>
          <ac:spMkLst>
            <pc:docMk/>
            <pc:sldMk cId="1884881003" sldId="277"/>
            <ac:spMk id="2" creationId="{037B56B8-8899-4A2B-B977-7D73D698F306}"/>
          </ac:spMkLst>
        </pc:spChg>
        <pc:spChg chg="mod">
          <ac:chgData name="LEOPOLDINA Vitković" userId="de5d8406-09fa-41fa-8d28-8a7ba852ce89" providerId="ADAL" clId="{69100E28-A467-4DF2-B1E4-C8B49FAFC483}" dt="2019-04-07T13:53:13.315" v="828" actId="1076"/>
          <ac:spMkLst>
            <pc:docMk/>
            <pc:sldMk cId="1884881003" sldId="277"/>
            <ac:spMk id="3" creationId="{8B4AFADA-3B97-4323-B87D-CD415AF04759}"/>
          </ac:spMkLst>
        </pc:spChg>
      </pc:sldChg>
      <pc:sldChg chg="modSp add">
        <pc:chgData name="LEOPOLDINA Vitković" userId="de5d8406-09fa-41fa-8d28-8a7ba852ce89" providerId="ADAL" clId="{69100E28-A467-4DF2-B1E4-C8B49FAFC483}" dt="2019-04-07T13:41:57.329" v="772"/>
        <pc:sldMkLst>
          <pc:docMk/>
          <pc:sldMk cId="1555835158" sldId="278"/>
        </pc:sldMkLst>
        <pc:spChg chg="mod">
          <ac:chgData name="LEOPOLDINA Vitković" userId="de5d8406-09fa-41fa-8d28-8a7ba852ce89" providerId="ADAL" clId="{69100E28-A467-4DF2-B1E4-C8B49FAFC483}" dt="2019-04-07T13:41:57.329" v="772"/>
          <ac:spMkLst>
            <pc:docMk/>
            <pc:sldMk cId="1555835158" sldId="278"/>
            <ac:spMk id="3" creationId="{8F28B941-2A29-4BF4-B2FD-7AC6974143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1F9C9EE-B59E-43A7-A027-750796B3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54E87C0-DF66-454B-8290-8D4B1C802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F6FC018-B984-44AA-A738-7370F6B0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CE7104B-215F-4063-943A-DA8C5DB4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EAFA49A-0C20-49F1-8D2B-290ECC3E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4944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6B31DC4-C3F1-48E1-A556-F192BDD3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379E3EAF-3AAF-4DAF-8D69-9CDB5C5FC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431F440-9395-45A5-80A5-AF742C0F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5CBDCC6-C1CA-43D0-8D0F-15DDED07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696A10C-729C-4504-9058-6F258495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2345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0897A79A-3A29-4324-80F4-C588A0987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DE2CB141-11AB-4F3A-B94A-FFB03E047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03BA12F-B925-473B-8553-5C9980E1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1CB2C2E-33BD-4D2F-9266-2E4728A0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12F37D3D-E217-47D5-B6F5-51964A14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355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0D69047-0F09-409A-BCA3-76425367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C346B3E-9E87-470F-9DFE-C861DC55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B4859D6-C51C-43BC-B7D3-17DA1EDC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D788E3-B72D-4BBE-993D-7882BEC0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7B6951-1EFA-4958-87C4-AB5064C4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2120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BA3C9DC-4158-499F-A5BC-BE6EAF05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FCCF9A9C-7D08-42D3-9A5C-0B6C75FC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3F2CEA28-DEEB-4C7A-9289-383BF472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FB9814EA-FD3C-4D23-B8EC-CD997853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CBCAD77-59B5-4A32-A774-5FEA187C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924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00D0912-5BE1-4C72-A532-FC8C1550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721C5B8-0BA1-4078-86CA-FDBF59C1D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7F84BEEF-88CF-4097-A481-A2255A1D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E763583D-2238-4FD1-B1D4-AB51807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719D86A6-48C8-4F26-B7CA-538C84CC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E27D5941-07F7-4502-829C-AF670D74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451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21C1DF5-3CDD-49C9-B2B8-47BE8F2F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5E7D1A3-A692-4C66-9E8B-9DDE8DFBE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3B8358C-1570-446B-8E30-4A5C93802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D5349417-7E8F-480B-A1F3-B772E6091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7AF8CE08-8011-4B51-A206-D68164B2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F670A8B3-FE11-4DA3-8A15-4E8AF724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511F378E-755A-43F7-ACAF-8346DAC1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5230FDC7-96E8-4631-83D8-9B9351F3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9691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6A7311F-36C0-4472-888E-35CC0FE2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FE9BAB59-9889-4289-A523-952B64FB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379493CF-9946-4E4D-BC13-09F64BF3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FBEBD4F8-9929-4602-A5DD-4BADAC12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1839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0961E236-BF73-4794-8DBA-8288E4EA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8C35D04E-B01A-44CA-9C94-0B0038EA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003404DE-A956-4E36-B6E1-37F59553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96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11F5A77-E3BE-4197-9695-2337684D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DB603A4-2F1D-425C-88F5-2CD0E411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DE97C9DB-7A0C-4D23-8F06-C2A4043CC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1F80FA14-0256-4E0B-A3D9-A774C927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B09B088C-5E8E-4300-AF65-1A19CA0E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BFC41EB3-82FE-495C-9458-5AB339EB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7775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D8EE74-4913-4980-9FE1-065D535A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C3FFB2F2-BF5C-44C8-92EF-2721303A3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1B42C282-F982-4188-85CA-2453BAD73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D97698D5-BB76-4E44-AC8B-A7E524BD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3338C099-3529-4F06-A733-D8D83055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B936C3B-8A23-40FC-8D56-D86DE5DF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2331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8FAEF10-0ECD-4183-878E-AA5518E1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754CC058-4ABB-4F6B-81A9-F2E2AF1EF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20DE2DC-E3E7-4733-838A-2AE720FF0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0013-07C2-40BF-82D0-A3AFFB70CFA6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F5DB195-360C-49BC-8083-DFFD7D096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0008B01-1DF5-4EBA-BB00-19D723D4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BACA-DBDF-4646-9139-CCE24D28F6D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08949" y="7955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925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e-sfera.hr/dodatni-digitalni-sadrzaji/b5582c00-72cf-4636-87ea-aaf69027fea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e-sfera.hr/dodatni-digitalni-sadrzaji/b5582c00-72cf-4636-87ea-aaf69027fea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e-sfera.hr/dodatni-digitalni-sadrzaji/b5582c00-72cf-4636-87ea-aaf69027fea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learningapps.org/watch?v=ps1jgoxej19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learningapps.org/watch?v=puyrnw64319" TargetMode="External"/><Relationship Id="rId4" Type="http://schemas.openxmlformats.org/officeDocument/2006/relationships/hyperlink" Target="https://www.e-sfera.hr/dodatni-digitalni-sadrzaji/b5582c00-72cf-4636-87ea-aaf69027fea2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b5582c00-72cf-4636-87ea-aaf69027fea2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5582c00-72cf-4636-87ea-aaf69027fea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b5582c00-72cf-4636-87ea-aaf69027fea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637756D-1D38-486F-9F96-D2D578798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64" y="1266106"/>
            <a:ext cx="10123386" cy="839223"/>
          </a:xfrm>
        </p:spPr>
        <p:txBody>
          <a:bodyPr>
            <a:normAutofit/>
          </a:bodyPr>
          <a:lstStyle/>
          <a:p>
            <a:r>
              <a:rPr lang="hr-HR" sz="5400" b="1" dirty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Dišu li sva živa bića na jednak način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3D12D0C-CFD1-4AC7-9B9C-3311540EB5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344" t="5542" r="16465" b="3076"/>
          <a:stretch>
            <a:fillRect/>
          </a:stretch>
        </p:blipFill>
        <p:spPr>
          <a:xfrm>
            <a:off x="1023830" y="3376264"/>
            <a:ext cx="2392756" cy="1764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0734DCD-F09D-49D8-839D-AC359ED000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3084" r="-443" b="11781"/>
          <a:stretch>
            <a:fillRect/>
          </a:stretch>
        </p:blipFill>
        <p:spPr>
          <a:xfrm>
            <a:off x="4422053" y="3368449"/>
            <a:ext cx="3143310" cy="1764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258576D8-1106-44AD-ABA3-1946FC31ED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4286" t="4128" r="5460" b="3301"/>
          <a:stretch>
            <a:fillRect/>
          </a:stretch>
        </p:blipFill>
        <p:spPr>
          <a:xfrm>
            <a:off x="8565659" y="2637497"/>
            <a:ext cx="2612149" cy="270000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0601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9DFC35D-C6EA-443E-B473-D9A0D09E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784" y="1891623"/>
            <a:ext cx="4526145" cy="1369467"/>
          </a:xfrm>
        </p:spPr>
        <p:txBody>
          <a:bodyPr>
            <a:normAutofit/>
          </a:bodyPr>
          <a:lstStyle/>
          <a:p>
            <a:r>
              <a:rPr lang="hr-HR" sz="3700" b="1" dirty="0"/>
              <a:t>Načini izmjene plinova (disanja</a:t>
            </a:r>
            <a:r>
              <a:rPr lang="hr-HR" sz="3700" b="1" dirty="0" smtClean="0"/>
              <a:t>):</a:t>
            </a:r>
            <a:endParaRPr lang="hr-HR" sz="37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D48D15B-AD91-401C-AB65-E152A00A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449" y="3287855"/>
            <a:ext cx="5081798" cy="116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Površinom stanice </a:t>
            </a:r>
          </a:p>
          <a:p>
            <a:r>
              <a:rPr lang="hr-HR" sz="3200" dirty="0"/>
              <a:t>jednostanične životinje</a:t>
            </a:r>
          </a:p>
        </p:txBody>
      </p:sp>
      <p:pic>
        <p:nvPicPr>
          <p:cNvPr id="5" name="Slika 4" descr="Slika na kojoj se prikazuje životinja, člankonožac, beskralješnjak, branhiopodni rak&#10;&#10;Opis je automatski generiran">
            <a:extLst>
              <a:ext uri="{FF2B5EF4-FFF2-40B4-BE49-F238E27FC236}">
                <a16:creationId xmlns="" xmlns:a16="http://schemas.microsoft.com/office/drawing/2014/main" id="{1F43CBD0-8C45-4799-A3CE-7F1E721D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53" t="23334" r="3798" b="9929"/>
          <a:stretch/>
        </p:blipFill>
        <p:spPr>
          <a:xfrm>
            <a:off x="760652" y="1334377"/>
            <a:ext cx="4369699" cy="4321424"/>
          </a:xfrm>
          <a:prstGeom prst="rect">
            <a:avLst/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13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DD31FF9-A493-4E3A-B278-9940AEFC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2543754"/>
            <a:ext cx="39723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Površinom tijela</a:t>
            </a:r>
            <a:r>
              <a:rPr lang="hr-HR" sz="3200" dirty="0"/>
              <a:t> </a:t>
            </a:r>
          </a:p>
          <a:p>
            <a:r>
              <a:rPr lang="hr-HR" sz="3200" dirty="0"/>
              <a:t>spužve, žarnjaci</a:t>
            </a:r>
          </a:p>
        </p:txBody>
      </p:sp>
      <p:pic>
        <p:nvPicPr>
          <p:cNvPr id="4" name="Slika 3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C964011A-E1D9-4EC2-AA8F-5C9214C5B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59" y="721385"/>
            <a:ext cx="6668335" cy="5818123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493F2843-340D-4E70-A827-FD8D0F06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78" y="687799"/>
            <a:ext cx="3667039" cy="1676603"/>
          </a:xfrm>
        </p:spPr>
        <p:txBody>
          <a:bodyPr>
            <a:normAutofit/>
          </a:bodyPr>
          <a:lstStyle/>
          <a:p>
            <a:r>
              <a:rPr lang="hr-HR" sz="3700" b="1" dirty="0"/>
              <a:t>Načini izmjene plinova (disanja):</a:t>
            </a:r>
            <a:r>
              <a:rPr lang="hr-HR" sz="3700" dirty="0"/>
              <a:t/>
            </a:r>
            <a:br>
              <a:rPr lang="hr-HR" sz="3700" dirty="0"/>
            </a:br>
            <a:endParaRPr lang="hr-HR" sz="3700" dirty="0"/>
          </a:p>
        </p:txBody>
      </p:sp>
    </p:spTree>
    <p:extLst>
      <p:ext uri="{BB962C8B-B14F-4D97-AF65-F5344CB8AC3E}">
        <p14:creationId xmlns="" xmlns:p14="http://schemas.microsoft.com/office/powerpoint/2010/main" val="418332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751BA61-71F8-4877-B4AF-E5A38178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05" y="1974286"/>
            <a:ext cx="4621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err="1"/>
              <a:t>Uzdušnicama</a:t>
            </a:r>
            <a:r>
              <a:rPr lang="hr-HR" sz="3200" b="1" dirty="0"/>
              <a:t> </a:t>
            </a:r>
          </a:p>
          <a:p>
            <a:pPr marL="0" indent="0">
              <a:buNone/>
            </a:pPr>
            <a:endParaRPr lang="hr-HR" sz="3200" b="1" dirty="0"/>
          </a:p>
          <a:p>
            <a:r>
              <a:rPr lang="hr-HR" sz="3200" dirty="0"/>
              <a:t>kukci</a:t>
            </a:r>
          </a:p>
          <a:p>
            <a:r>
              <a:rPr lang="hr-HR" sz="3200" dirty="0"/>
              <a:t>paučnjaci</a:t>
            </a:r>
          </a:p>
        </p:txBody>
      </p:sp>
      <p:pic>
        <p:nvPicPr>
          <p:cNvPr id="4" name="Slika 3" descr="Slika na kojoj se prikazuje člankonožac, pauk, beskralješnjak, životinja&#10;&#10;Opis je automatski generiran">
            <a:extLst>
              <a:ext uri="{FF2B5EF4-FFF2-40B4-BE49-F238E27FC236}">
                <a16:creationId xmlns="" xmlns:a16="http://schemas.microsoft.com/office/drawing/2014/main" id="{33ADD5F8-B29F-4B3F-86F7-9E17E1938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9" y="1232034"/>
            <a:ext cx="4658976" cy="4658976"/>
          </a:xfrm>
          <a:prstGeom prst="rect">
            <a:avLst/>
          </a:prstGeom>
        </p:spPr>
      </p:pic>
      <p:pic>
        <p:nvPicPr>
          <p:cNvPr id="6" name="Slika 5" descr="Slika na kojoj se prikazuje životinja, insekt&#10;&#10;Opis je automatski generiran">
            <a:extLst>
              <a:ext uri="{FF2B5EF4-FFF2-40B4-BE49-F238E27FC236}">
                <a16:creationId xmlns="" xmlns:a16="http://schemas.microsoft.com/office/drawing/2014/main" id="{88841833-BE33-4083-BB41-2B40D2595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06" y="1400914"/>
            <a:ext cx="3536819" cy="4929442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81EE41D0-1C5F-49B0-9392-4293E707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05" y="296179"/>
            <a:ext cx="7690917" cy="1676603"/>
          </a:xfrm>
        </p:spPr>
        <p:txBody>
          <a:bodyPr>
            <a:normAutofit/>
          </a:bodyPr>
          <a:lstStyle/>
          <a:p>
            <a:r>
              <a:rPr lang="hr-HR" sz="3700" b="1" dirty="0"/>
              <a:t>Načini izmjene plinova (disanja):</a:t>
            </a:r>
            <a:r>
              <a:rPr lang="hr-HR" sz="3700" dirty="0"/>
              <a:t/>
            </a:r>
            <a:br>
              <a:rPr lang="hr-HR" sz="3700" dirty="0"/>
            </a:br>
            <a:endParaRPr lang="hr-HR" sz="3700" dirty="0"/>
          </a:p>
        </p:txBody>
      </p:sp>
    </p:spTree>
    <p:extLst>
      <p:ext uri="{BB962C8B-B14F-4D97-AF65-F5344CB8AC3E}">
        <p14:creationId xmlns="" xmlns:p14="http://schemas.microsoft.com/office/powerpoint/2010/main" val="315646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A7EA1F6-DD96-4203-9C82-507453A5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781013"/>
            <a:ext cx="4316896" cy="487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Površinom kože</a:t>
            </a:r>
          </a:p>
          <a:p>
            <a:pPr marL="0" indent="0">
              <a:buNone/>
            </a:pPr>
            <a:r>
              <a:rPr lang="hr-HR" sz="3200" dirty="0"/>
              <a:t> </a:t>
            </a:r>
          </a:p>
          <a:p>
            <a:r>
              <a:rPr lang="hr-HR" sz="3200" dirty="0"/>
              <a:t>gujavica</a:t>
            </a:r>
          </a:p>
        </p:txBody>
      </p:sp>
      <p:pic>
        <p:nvPicPr>
          <p:cNvPr id="4" name="Slika 3" descr="Slika na kojoj se prikazuje crv, životinja, beskralješnjak&#10;&#10;Opis je automatski generiran">
            <a:extLst>
              <a:ext uri="{FF2B5EF4-FFF2-40B4-BE49-F238E27FC236}">
                <a16:creationId xmlns="" xmlns:a16="http://schemas.microsoft.com/office/drawing/2014/main" id="{A908E5A2-0261-4937-A208-2986CDEF7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54" y="1071440"/>
            <a:ext cx="8421481" cy="5105523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1E61D548-9D8E-4E9E-98DC-C916D69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414353"/>
            <a:ext cx="8110758" cy="1676603"/>
          </a:xfrm>
        </p:spPr>
        <p:txBody>
          <a:bodyPr>
            <a:normAutofit/>
          </a:bodyPr>
          <a:lstStyle/>
          <a:p>
            <a:r>
              <a:rPr lang="hr-HR" sz="3700" b="1" dirty="0"/>
              <a:t>Načini izmjene plinova (disanja):</a:t>
            </a:r>
            <a:r>
              <a:rPr lang="hr-HR" sz="3700" dirty="0"/>
              <a:t/>
            </a:r>
            <a:br>
              <a:rPr lang="hr-HR" sz="3700" dirty="0"/>
            </a:br>
            <a:endParaRPr lang="hr-HR" sz="3700" dirty="0"/>
          </a:p>
        </p:txBody>
      </p:sp>
    </p:spTree>
    <p:extLst>
      <p:ext uri="{BB962C8B-B14F-4D97-AF65-F5344CB8AC3E}">
        <p14:creationId xmlns="" xmlns:p14="http://schemas.microsoft.com/office/powerpoint/2010/main" val="1706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B544FCF-C6D9-40EA-8FD4-5F53F561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17" y="2370330"/>
            <a:ext cx="3667037" cy="23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/>
              <a:t>Vanjskim škrgama </a:t>
            </a:r>
          </a:p>
          <a:p>
            <a:pPr marL="0" indent="0">
              <a:buNone/>
            </a:pPr>
            <a:endParaRPr lang="hr-HR" sz="3200" b="1" dirty="0"/>
          </a:p>
          <a:p>
            <a:r>
              <a:rPr lang="hr-HR" sz="3200" dirty="0"/>
              <a:t>punoglavci</a:t>
            </a:r>
          </a:p>
          <a:p>
            <a:r>
              <a:rPr lang="hr-HR" sz="3200" dirty="0"/>
              <a:t>čovječja ribica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F50C36EC-5685-4EF6-A915-3E23B68FE8AE}"/>
              </a:ext>
            </a:extLst>
          </p:cNvPr>
          <p:cNvSpPr txBox="1"/>
          <p:nvPr/>
        </p:nvSpPr>
        <p:spPr>
          <a:xfrm>
            <a:off x="950350" y="5996039"/>
            <a:ext cx="169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hlinkClick r:id="rId2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2"/>
              </a:rPr>
              <a:t>+</a:t>
            </a:r>
            <a:endParaRPr lang="hr-HR" sz="2800" dirty="0"/>
          </a:p>
        </p:txBody>
      </p:sp>
      <p:pic>
        <p:nvPicPr>
          <p:cNvPr id="7" name="Slika 6" descr="Slika na kojoj se prikazuje životinja&#10;&#10;Opis je automatski generiran">
            <a:extLst>
              <a:ext uri="{FF2B5EF4-FFF2-40B4-BE49-F238E27FC236}">
                <a16:creationId xmlns="" xmlns:a16="http://schemas.microsoft.com/office/drawing/2014/main" id="{A4AA96BB-9F65-4CD3-B744-E0595BD87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0" t="15281" r="2470" b="6526"/>
          <a:stretch>
            <a:fillRect/>
          </a:stretch>
        </p:blipFill>
        <p:spPr>
          <a:xfrm>
            <a:off x="4415692" y="2297723"/>
            <a:ext cx="7455877" cy="2547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44B1353-E985-4943-8F1D-50D3365B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-676" t="9653" r="4937" b="5678"/>
          <a:stretch>
            <a:fillRect/>
          </a:stretch>
        </p:blipFill>
        <p:spPr bwMode="auto">
          <a:xfrm>
            <a:off x="164123" y="5939692"/>
            <a:ext cx="719016" cy="67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slov 1">
            <a:extLst>
              <a:ext uri="{FF2B5EF4-FFF2-40B4-BE49-F238E27FC236}">
                <a16:creationId xmlns="" xmlns:a16="http://schemas.microsoft.com/office/drawing/2014/main" id="{C26D8B5F-537D-434E-8AF5-3A3791D4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67" y="532376"/>
            <a:ext cx="5739687" cy="913470"/>
          </a:xfrm>
        </p:spPr>
        <p:txBody>
          <a:bodyPr>
            <a:normAutofit fontScale="90000"/>
          </a:bodyPr>
          <a:lstStyle/>
          <a:p>
            <a:r>
              <a:rPr lang="hr-HR" sz="3700" b="1" dirty="0"/>
              <a:t>Načini izmjene plinova (disanja</a:t>
            </a:r>
            <a:r>
              <a:rPr lang="hr-HR" sz="3700" b="1" dirty="0" smtClean="0"/>
              <a:t>):</a:t>
            </a:r>
            <a:endParaRPr lang="hr-HR" sz="3700" dirty="0"/>
          </a:p>
        </p:txBody>
      </p:sp>
    </p:spTree>
    <p:extLst>
      <p:ext uri="{BB962C8B-B14F-4D97-AF65-F5344CB8AC3E}">
        <p14:creationId xmlns="" xmlns:p14="http://schemas.microsoft.com/office/powerpoint/2010/main" val="1803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AF32C5D-004D-4C32-B973-D66C44EE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934" y="1026661"/>
            <a:ext cx="2495914" cy="223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b="1" dirty="0"/>
              <a:t>Škrgama </a:t>
            </a:r>
          </a:p>
          <a:p>
            <a:pPr marL="0" indent="0" algn="ctr">
              <a:buNone/>
            </a:pPr>
            <a:endParaRPr lang="hr-HR" sz="3200" dirty="0"/>
          </a:p>
          <a:p>
            <a:pPr algn="ctr"/>
            <a:r>
              <a:rPr lang="hr-HR" sz="3200" dirty="0"/>
              <a:t>rakovi</a:t>
            </a:r>
          </a:p>
          <a:p>
            <a:pPr algn="ctr"/>
            <a:r>
              <a:rPr lang="hr-HR" sz="3200" dirty="0"/>
              <a:t>ribe</a:t>
            </a:r>
          </a:p>
        </p:txBody>
      </p:sp>
      <p:pic>
        <p:nvPicPr>
          <p:cNvPr id="4" name="Slika 3" descr="Slika na kojoj se prikazuje riba, životinja, mekoperka, nebo&#10;&#10;Opis je automatski generiran">
            <a:extLst>
              <a:ext uri="{FF2B5EF4-FFF2-40B4-BE49-F238E27FC236}">
                <a16:creationId xmlns="" xmlns:a16="http://schemas.microsoft.com/office/drawing/2014/main" id="{83A1D70F-2F98-48A3-A6EE-D3C2DE7F8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6" t="14442" r="2752" b="11672"/>
          <a:stretch>
            <a:fillRect/>
          </a:stretch>
        </p:blipFill>
        <p:spPr>
          <a:xfrm>
            <a:off x="343877" y="3305908"/>
            <a:ext cx="5689600" cy="332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Slika na kojoj se prikazuje člankonožac, rak, životinja, beskralješnjak&#10;&#10;Opis je automatski generiran">
            <a:extLst>
              <a:ext uri="{FF2B5EF4-FFF2-40B4-BE49-F238E27FC236}">
                <a16:creationId xmlns="" xmlns:a16="http://schemas.microsoft.com/office/drawing/2014/main" id="{DC3F889D-A85A-43C9-AF46-2F132F892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7" t="9013" r="5542" b="4958"/>
          <a:stretch>
            <a:fillRect/>
          </a:stretch>
        </p:blipFill>
        <p:spPr>
          <a:xfrm>
            <a:off x="6822830" y="3470031"/>
            <a:ext cx="4884513" cy="309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80919366-A242-40D4-AE71-5CE3D117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49" y="171939"/>
            <a:ext cx="6176960" cy="664307"/>
          </a:xfrm>
        </p:spPr>
        <p:txBody>
          <a:bodyPr>
            <a:noAutofit/>
          </a:bodyPr>
          <a:lstStyle/>
          <a:p>
            <a:r>
              <a:rPr lang="hr-HR" sz="3700" b="1" dirty="0"/>
              <a:t>Načini izmjene plinova (disanja</a:t>
            </a:r>
            <a:r>
              <a:rPr lang="hr-HR" sz="3700" b="1" dirty="0" smtClean="0"/>
              <a:t>):</a:t>
            </a:r>
            <a:endParaRPr lang="hr-HR" sz="3700" dirty="0"/>
          </a:p>
        </p:txBody>
      </p:sp>
    </p:spTree>
    <p:extLst>
      <p:ext uri="{BB962C8B-B14F-4D97-AF65-F5344CB8AC3E}">
        <p14:creationId xmlns="" xmlns:p14="http://schemas.microsoft.com/office/powerpoint/2010/main" val="25246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lo, na otvorenom, zgrada, životinja&#10;&#10;Opis je automatski generiran">
            <a:extLst>
              <a:ext uri="{FF2B5EF4-FFF2-40B4-BE49-F238E27FC236}">
                <a16:creationId xmlns="" xmlns:a16="http://schemas.microsoft.com/office/drawing/2014/main" id="{447CE42A-0177-4C8B-8B81-3C134680E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98" y="1443337"/>
            <a:ext cx="3075239" cy="4101600"/>
          </a:xfrm>
          <a:prstGeom prst="rect">
            <a:avLst/>
          </a:prstGeom>
        </p:spPr>
      </p:pic>
      <p:pic>
        <p:nvPicPr>
          <p:cNvPr id="8" name="Slika 7" descr="Slika na kojoj se prikazuje ptica, na otvorenom, životinja, nebo&#10;&#10;Opis je automatski generiran">
            <a:extLst>
              <a:ext uri="{FF2B5EF4-FFF2-40B4-BE49-F238E27FC236}">
                <a16:creationId xmlns="" xmlns:a16="http://schemas.microsoft.com/office/drawing/2014/main" id="{8197CD85-0F00-4EB9-98A3-69602D70C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42" y="1443337"/>
            <a:ext cx="2899667" cy="41016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E8C39B1A-B814-49FF-86B5-7F8B561E9D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97" y="1443337"/>
            <a:ext cx="3356591" cy="4101600"/>
          </a:xfrm>
          <a:prstGeom prst="rect">
            <a:avLst/>
          </a:prstGeom>
        </p:spPr>
      </p:pic>
      <p:pic>
        <p:nvPicPr>
          <p:cNvPr id="13" name="Slika 12" descr="Slika na kojoj se prikazuje na otvorenom, žirafa, trava, stablo&#10;&#10;Opis je automatski generiran">
            <a:extLst>
              <a:ext uri="{FF2B5EF4-FFF2-40B4-BE49-F238E27FC236}">
                <a16:creationId xmlns="" xmlns:a16="http://schemas.microsoft.com/office/drawing/2014/main" id="{EE94FE83-9366-4845-8CCD-0C461FCA1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93" y="1443337"/>
            <a:ext cx="2734400" cy="4101600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D3808E28-30E9-40E9-8858-8198666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38" y="376220"/>
            <a:ext cx="7706216" cy="420949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Načini izmjene plinova (disanja): </a:t>
            </a:r>
            <a:r>
              <a:rPr lang="hr-HR" sz="4000" b="1" dirty="0" smtClean="0"/>
              <a:t>plućima</a:t>
            </a:r>
            <a:endParaRPr lang="hr-HR" sz="3700" dirty="0"/>
          </a:p>
        </p:txBody>
      </p:sp>
      <p:sp>
        <p:nvSpPr>
          <p:cNvPr id="9" name="TextBox 8"/>
          <p:cNvSpPr txBox="1"/>
          <p:nvPr/>
        </p:nvSpPr>
        <p:spPr>
          <a:xfrm>
            <a:off x="1578708" y="5689600"/>
            <a:ext cx="16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000371" y="5619261"/>
            <a:ext cx="137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solidFill>
                  <a:prstClr val="black"/>
                </a:solidFill>
              </a:rPr>
              <a:t>puževi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060094" y="5638800"/>
            <a:ext cx="135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solidFill>
                  <a:prstClr val="black"/>
                </a:solidFill>
              </a:rPr>
              <a:t>sisavci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6990860" y="5654432"/>
            <a:ext cx="1738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solidFill>
                  <a:prstClr val="black"/>
                </a:solidFill>
              </a:rPr>
              <a:t>gmazovi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10328031" y="5662246"/>
            <a:ext cx="107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 smtClean="0">
                <a:solidFill>
                  <a:prstClr val="black"/>
                </a:solidFill>
              </a:rPr>
              <a:t>ptice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98308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7FBCC55-6557-4414-ADA0-8B330EA2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7" y="524990"/>
            <a:ext cx="4741985" cy="584795"/>
          </a:xfrm>
        </p:spPr>
        <p:txBody>
          <a:bodyPr>
            <a:noAutofit/>
          </a:bodyPr>
          <a:lstStyle/>
          <a:p>
            <a:r>
              <a:rPr lang="hr-HR" sz="3200" b="1" dirty="0"/>
              <a:t>Izmjena plinova </a:t>
            </a:r>
            <a:r>
              <a:rPr lang="hr-HR" sz="3200" dirty="0"/>
              <a:t>difuzijom </a:t>
            </a:r>
          </a:p>
          <a:p>
            <a:pPr marL="0" indent="0">
              <a:buNone/>
            </a:pPr>
            <a:r>
              <a:rPr lang="hr-HR" dirty="0"/>
              <a:t>   </a:t>
            </a:r>
          </a:p>
          <a:p>
            <a:pPr marL="0" indent="0">
              <a:buNone/>
            </a:pPr>
            <a:r>
              <a:rPr lang="hr-HR" dirty="0"/>
              <a:t>  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5BB4670-5E4A-4509-AB60-2BC95F7F7370}"/>
              </a:ext>
            </a:extLst>
          </p:cNvPr>
          <p:cNvSpPr txBox="1"/>
          <p:nvPr/>
        </p:nvSpPr>
        <p:spPr>
          <a:xfrm>
            <a:off x="974188" y="6136481"/>
            <a:ext cx="6959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 </a:t>
            </a:r>
            <a:r>
              <a:rPr lang="hr-HR" sz="2800" dirty="0" smtClean="0"/>
              <a:t>ISTRAŽI: </a:t>
            </a:r>
            <a:r>
              <a:rPr lang="hr-HR" sz="2800" i="1" dirty="0">
                <a:hlinkClick r:id="rId2"/>
              </a:rPr>
              <a:t>Dišu li živa bića na jednak način  </a:t>
            </a:r>
            <a:endParaRPr lang="hr-HR" sz="2800" i="1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66F0AB90-864C-4286-944D-5A4FF3A2E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393053"/>
            <a:ext cx="3235569" cy="385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260AB16-586B-4C33-8A0C-190BA1C7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9731" b="5288"/>
          <a:stretch>
            <a:fillRect/>
          </a:stretch>
        </p:blipFill>
        <p:spPr bwMode="auto">
          <a:xfrm>
            <a:off x="8953722" y="5997623"/>
            <a:ext cx="815513" cy="73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AACA632A-6EBD-44AC-804E-5E7524716D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1" t="8376" r="7189" b="5381"/>
          <a:stretch>
            <a:fillRect/>
          </a:stretch>
        </p:blipFill>
        <p:spPr bwMode="auto">
          <a:xfrm>
            <a:off x="171938" y="6025659"/>
            <a:ext cx="756000" cy="68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847393" y="6041294"/>
            <a:ext cx="209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  <a:hlinkClick r:id="rId2"/>
              </a:rPr>
              <a:t>Zanimljivosti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792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464FE29-3661-4F06-B550-E6CA32E2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892" y="224449"/>
            <a:ext cx="4265246" cy="768106"/>
          </a:xfrm>
        </p:spPr>
        <p:txBody>
          <a:bodyPr/>
          <a:lstStyle/>
          <a:p>
            <a:r>
              <a:rPr lang="hr-HR" b="1" dirty="0"/>
              <a:t>Aerobni organizmi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0CCFDD4-B8AB-4320-90F7-43FE38B55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523" y="2755655"/>
            <a:ext cx="5257800" cy="1566252"/>
          </a:xfrm>
        </p:spPr>
        <p:txBody>
          <a:bodyPr/>
          <a:lstStyle/>
          <a:p>
            <a:r>
              <a:rPr lang="hr-HR" sz="3200" dirty="0"/>
              <a:t>energiju stvaraju procesom staničnog disanja pomoću </a:t>
            </a:r>
            <a:r>
              <a:rPr lang="hr-HR" sz="3200" b="1" dirty="0"/>
              <a:t>kisika</a:t>
            </a:r>
            <a:r>
              <a:rPr lang="hr-HR" sz="3200" dirty="0"/>
              <a:t> i hranjivih tvari</a:t>
            </a:r>
          </a:p>
          <a:p>
            <a:endParaRPr lang="hr-HR" dirty="0"/>
          </a:p>
        </p:txBody>
      </p:sp>
      <p:pic>
        <p:nvPicPr>
          <p:cNvPr id="5" name="Slika 4" descr="Slika na kojoj se prikazuje sisavac, krava, životinja, stajanje&#10;&#10;Opis je automatski generiran">
            <a:extLst>
              <a:ext uri="{FF2B5EF4-FFF2-40B4-BE49-F238E27FC236}">
                <a16:creationId xmlns="" xmlns:a16="http://schemas.microsoft.com/office/drawing/2014/main" id="{E535EB69-F94A-4917-87A2-1029936D3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3629" r="23921" b="3582"/>
          <a:stretch>
            <a:fillRect/>
          </a:stretch>
        </p:blipFill>
        <p:spPr>
          <a:xfrm>
            <a:off x="789354" y="1375508"/>
            <a:ext cx="3516923" cy="4767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95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F04B151-E12A-4F9C-97F3-6A6AEFD4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816" y="302603"/>
            <a:ext cx="4859215" cy="64305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Anaerobni organizmi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61F62CB-5199-42F7-9FB3-0E9C71C63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61" y="2060087"/>
            <a:ext cx="6119446" cy="2066437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energiju stvaraju procesom vrenja iz hranjivih tvari </a:t>
            </a:r>
            <a:r>
              <a:rPr lang="hr-HR" sz="3200" b="1" dirty="0"/>
              <a:t>bez </a:t>
            </a:r>
            <a:r>
              <a:rPr lang="hr-HR" sz="3200" dirty="0"/>
              <a:t>prisustva </a:t>
            </a:r>
            <a:r>
              <a:rPr lang="hr-HR" sz="3200" b="1" dirty="0"/>
              <a:t>kisika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neke bakterije i neki nametnici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E3C6FE9-54C4-4769-B93E-1FD186F03076}"/>
              </a:ext>
            </a:extLst>
          </p:cNvPr>
          <p:cNvSpPr txBox="1"/>
          <p:nvPr/>
        </p:nvSpPr>
        <p:spPr>
          <a:xfrm>
            <a:off x="281948" y="5943148"/>
            <a:ext cx="1178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DDS</a:t>
            </a:r>
            <a:r>
              <a:rPr lang="hr-HR" sz="2000" dirty="0"/>
              <a:t> </a:t>
            </a:r>
            <a:r>
              <a:rPr lang="hr-HR" sz="2000" dirty="0" smtClean="0"/>
              <a:t>ISTRAŽI: </a:t>
            </a:r>
            <a:r>
              <a:rPr lang="hr-HR" sz="2000" i="1" dirty="0">
                <a:hlinkClick r:id="rId2"/>
              </a:rPr>
              <a:t>Čovjek se u svakodnevnom životu koristi procesima vrenja. Prouči proces alkoholnog vrenja</a:t>
            </a:r>
            <a:endParaRPr lang="hr-HR" sz="2000" i="1" dirty="0"/>
          </a:p>
          <a:p>
            <a:r>
              <a:rPr lang="hr-HR" sz="2000" i="1" dirty="0"/>
              <a:t>	</a:t>
            </a:r>
            <a:r>
              <a:rPr lang="hr-HR" sz="2000" i="1" dirty="0" smtClean="0"/>
              <a:t> </a:t>
            </a:r>
            <a:r>
              <a:rPr lang="hr-HR" sz="2000" i="1" dirty="0" smtClean="0"/>
              <a:t>       </a:t>
            </a:r>
            <a:r>
              <a:rPr lang="hr-HR" sz="2000" i="1" dirty="0" smtClean="0">
                <a:hlinkClick r:id="rId2"/>
              </a:rPr>
              <a:t>Čovjek </a:t>
            </a:r>
            <a:r>
              <a:rPr lang="hr-HR" sz="2000" i="1" dirty="0">
                <a:hlinkClick r:id="rId2"/>
              </a:rPr>
              <a:t>se u svakodnevnom životu koristi procesima vrenja. Prouči proces mliječno – kiselog vrenja</a:t>
            </a:r>
            <a:endParaRPr lang="hr-HR" sz="2000" i="1" dirty="0"/>
          </a:p>
        </p:txBody>
      </p:sp>
      <p:pic>
        <p:nvPicPr>
          <p:cNvPr id="6" name="Slika 5" descr="Slika na kojoj se prikazuje životinja&#10;&#10;Opis je automatski generiran">
            <a:extLst>
              <a:ext uri="{FF2B5EF4-FFF2-40B4-BE49-F238E27FC236}">
                <a16:creationId xmlns="" xmlns:a16="http://schemas.microsoft.com/office/drawing/2014/main" id="{91A74F16-787A-4D30-A21B-E5BEDB7FB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78" y="2090787"/>
            <a:ext cx="4999470" cy="3749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102B5DA-E123-4F4F-9548-65DBDD04AA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5" t="9318" r="9359" b="3727"/>
          <a:stretch>
            <a:fillRect/>
          </a:stretch>
        </p:blipFill>
        <p:spPr bwMode="auto">
          <a:xfrm>
            <a:off x="5189891" y="5270561"/>
            <a:ext cx="625231" cy="60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744433" y="1329565"/>
            <a:ext cx="382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smtClean="0">
                <a:hlinkClick r:id="rId5"/>
              </a:rPr>
              <a:t>Provjeri znanje - Aerobni ili anaerobni?</a:t>
            </a:r>
            <a:endParaRPr lang="hr-HR" dirty="0"/>
          </a:p>
        </p:txBody>
      </p:sp>
      <p:pic>
        <p:nvPicPr>
          <p:cNvPr id="8" name="Slika 6">
            <a:extLst>
              <a:ext uri="{FF2B5EF4-FFF2-40B4-BE49-F238E27FC236}">
                <a16:creationId xmlns="" xmlns:a16="http://schemas.microsoft.com/office/drawing/2014/main" id="{C683BF13-2380-4FD2-9FFB-64C907BFD63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7" t="4132" r="5828" b="6592"/>
          <a:stretch>
            <a:fillRect/>
          </a:stretch>
        </p:blipFill>
        <p:spPr bwMode="auto">
          <a:xfrm>
            <a:off x="7096369" y="1219200"/>
            <a:ext cx="633046" cy="55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47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D16EE4A-3920-4630-9BC1-1BD9D906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30" y="630849"/>
            <a:ext cx="6406662" cy="814997"/>
          </a:xfrm>
        </p:spPr>
        <p:txBody>
          <a:bodyPr>
            <a:noAutofit/>
          </a:bodyPr>
          <a:lstStyle/>
          <a:p>
            <a:r>
              <a:rPr lang="hr-HR" sz="4000" b="1" u="sng" dirty="0">
                <a:solidFill>
                  <a:schemeClr val="accent6"/>
                </a:solidFill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Različiti načini izmjene plinova</a:t>
            </a:r>
            <a:endParaRPr lang="hr-HR" sz="4000" u="sng" dirty="0">
              <a:solidFill>
                <a:schemeClr val="accent6"/>
              </a:solidFill>
              <a:uFill>
                <a:solidFill>
                  <a:schemeClr val="accent6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D1C1B76-2027-4D2E-B5F7-AE9F176D8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66" y="3918867"/>
            <a:ext cx="3941689" cy="65313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/>
              <a:t>preko površine kože</a:t>
            </a:r>
          </a:p>
        </p:txBody>
      </p:sp>
      <p:pic>
        <p:nvPicPr>
          <p:cNvPr id="5" name="Slika 4" descr="Slika na kojoj se prikazuje crv, životinja, beskralješnjak&#10;&#10;Opis je automatski generiran">
            <a:extLst>
              <a:ext uri="{FF2B5EF4-FFF2-40B4-BE49-F238E27FC236}">
                <a16:creationId xmlns="" xmlns:a16="http://schemas.microsoft.com/office/drawing/2014/main" id="{92658AAC-9734-47EA-AC0F-DB0301D6A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76" t="6533" r="17841" b="4463"/>
          <a:stretch>
            <a:fillRect/>
          </a:stretch>
        </p:blipFill>
        <p:spPr>
          <a:xfrm>
            <a:off x="5900615" y="1977287"/>
            <a:ext cx="5970954" cy="4384430"/>
          </a:xfrm>
          <a:prstGeom prst="roundRect">
            <a:avLst>
              <a:gd name="adj" fmla="val 16667"/>
            </a:avLst>
          </a:prstGeom>
          <a:ln w="38100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11D2471E-C133-4B83-B098-5F82848A24D3}"/>
              </a:ext>
            </a:extLst>
          </p:cNvPr>
          <p:cNvSpPr txBox="1"/>
          <p:nvPr/>
        </p:nvSpPr>
        <p:spPr>
          <a:xfrm>
            <a:off x="494323" y="3322249"/>
            <a:ext cx="178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Gujavice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8200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7C09AD0-3F1E-40AF-B2B8-5DB89BF9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69" y="201003"/>
            <a:ext cx="3483708" cy="775920"/>
          </a:xfrm>
        </p:spPr>
        <p:txBody>
          <a:bodyPr/>
          <a:lstStyle/>
          <a:p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Disanje biljaka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606CD7A-5F95-414E-B164-E7840169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00" y="2205698"/>
            <a:ext cx="3313599" cy="1201810"/>
          </a:xfrm>
        </p:spPr>
        <p:txBody>
          <a:bodyPr>
            <a:no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hr-HR" sz="3200" dirty="0"/>
              <a:t>izmjena plinova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hr-HR" sz="3200" dirty="0" err="1"/>
              <a:t>puči</a:t>
            </a:r>
            <a:endParaRPr lang="hr-HR" sz="32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0631E410-9244-418C-9BCC-972FACEA2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24" y="1028841"/>
            <a:ext cx="5811908" cy="471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457C41B4-E727-4E35-AC80-4479EA01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0971" b="5497"/>
          <a:stretch>
            <a:fillRect/>
          </a:stretch>
        </p:blipFill>
        <p:spPr bwMode="auto">
          <a:xfrm>
            <a:off x="233753" y="6111630"/>
            <a:ext cx="660205" cy="6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2556" y="6205415"/>
            <a:ext cx="18053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u="sng" dirty="0" smtClean="0">
                <a:solidFill>
                  <a:schemeClr val="accent1"/>
                </a:solidFill>
                <a:hlinkClick r:id="rId4"/>
              </a:rPr>
              <a:t>Vizualno +</a:t>
            </a:r>
            <a:endParaRPr lang="hr-HR" sz="2800" u="sng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6815" y="6132424"/>
            <a:ext cx="6495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dirty="0" smtClean="0">
                <a:hlinkClick r:id="rId5"/>
              </a:rPr>
              <a:t>Provjeri znanje - </a:t>
            </a:r>
            <a:r>
              <a:rPr lang="pl-PL" sz="2800" dirty="0" smtClean="0">
                <a:hlinkClick r:id="rId5"/>
              </a:rPr>
              <a:t>Dišu li svi na jednak način?</a:t>
            </a:r>
            <a:endParaRPr lang="pl-PL" sz="2800" dirty="0" smtClean="0"/>
          </a:p>
        </p:txBody>
      </p:sp>
      <p:pic>
        <p:nvPicPr>
          <p:cNvPr id="13" name="Slika 6">
            <a:extLst>
              <a:ext uri="{FF2B5EF4-FFF2-40B4-BE49-F238E27FC236}">
                <a16:creationId xmlns="" xmlns:a16="http://schemas.microsoft.com/office/drawing/2014/main" id="{C683BF13-2380-4FD2-9FFB-64C907BFD63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7" t="4132" r="5828" b="6592"/>
          <a:stretch>
            <a:fillRect/>
          </a:stretch>
        </p:blipFill>
        <p:spPr bwMode="auto">
          <a:xfrm>
            <a:off x="4783015" y="6088184"/>
            <a:ext cx="679939" cy="648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47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2E990A37-F8AE-4034-BCC2-8CD0A5F32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79" y="1293835"/>
            <a:ext cx="4789662" cy="484683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50A90E1-3935-4578-9DDA-FC0F62E5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61" y="230911"/>
            <a:ext cx="2839916" cy="827571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Fotosinteza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8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C683BF13-2380-4FD2-9FFB-64C907BFD6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37" t="4132" r="5828" b="6592"/>
          <a:stretch>
            <a:fillRect/>
          </a:stretch>
        </p:blipFill>
        <p:spPr bwMode="auto">
          <a:xfrm>
            <a:off x="5517661" y="742461"/>
            <a:ext cx="804985" cy="828431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8F28B941-2A29-4BF4-B2FD-7AC69741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101" y="1642247"/>
            <a:ext cx="3200597" cy="482723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3"/>
              </a:rPr>
              <a:t>Provjeri </a:t>
            </a:r>
            <a:r>
              <a:rPr lang="hr-HR" dirty="0">
                <a:hlinkClick r:id="rId3"/>
              </a:rPr>
              <a:t>znanje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7">
            <a:extLst>
              <a:ext uri="{FF2B5EF4-FFF2-40B4-BE49-F238E27FC236}">
                <a16:creationId xmlns="" xmlns:a16="http://schemas.microsoft.com/office/drawing/2014/main" id="{0631E410-9244-418C-9BCC-972FACEA2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5" y="2742928"/>
            <a:ext cx="4449370" cy="360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5" descr="Slika na kojoj se prikazuje životinja&#10;&#10;Opis je automatski generiran">
            <a:extLst>
              <a:ext uri="{FF2B5EF4-FFF2-40B4-BE49-F238E27FC236}">
                <a16:creationId xmlns="" xmlns:a16="http://schemas.microsoft.com/office/drawing/2014/main" id="{91A74F16-787A-4D30-A21B-E5BEDB7FBF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78" y="2758967"/>
            <a:ext cx="4879864" cy="3659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58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EF3047F-DC15-467D-8319-F272AE81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92" y="3305907"/>
            <a:ext cx="2624015" cy="554892"/>
          </a:xfrm>
        </p:spPr>
        <p:txBody>
          <a:bodyPr>
            <a:noAutofit/>
          </a:bodyPr>
          <a:lstStyle/>
          <a:p>
            <a:r>
              <a:rPr lang="hr-HR" sz="3200" dirty="0" err="1" smtClean="0"/>
              <a:t>uzdušnicama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 descr="Slika na kojoj se prikazuje životinja, insekt&#10;&#10;Opis je automatski generiran">
            <a:extLst>
              <a:ext uri="{FF2B5EF4-FFF2-40B4-BE49-F238E27FC236}">
                <a16:creationId xmlns="" xmlns:a16="http://schemas.microsoft.com/office/drawing/2014/main" id="{28B28159-F966-4524-8CD9-F40EA1DF7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0" t="4603" r="8187" b="5021"/>
          <a:stretch>
            <a:fillRect/>
          </a:stretch>
        </p:blipFill>
        <p:spPr>
          <a:xfrm>
            <a:off x="3798277" y="1086338"/>
            <a:ext cx="3618523" cy="544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0D56F68-2D92-42E7-81FA-21E347083F1E}"/>
              </a:ext>
            </a:extLst>
          </p:cNvPr>
          <p:cNvSpPr txBox="1"/>
          <p:nvPr/>
        </p:nvSpPr>
        <p:spPr>
          <a:xfrm>
            <a:off x="780808" y="2586886"/>
            <a:ext cx="132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+mj-lt"/>
              </a:rPr>
              <a:t>Kukci</a:t>
            </a:r>
            <a:r>
              <a:rPr lang="hr-HR" sz="4000" b="1" dirty="0">
                <a:latin typeface="+mj-lt"/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ED2302A6-F456-4554-9D54-DD81299E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34" t="12452" r="5918" b="8889"/>
          <a:stretch>
            <a:fillRect/>
          </a:stretch>
        </p:blipFill>
        <p:spPr bwMode="auto">
          <a:xfrm>
            <a:off x="8995508" y="2508738"/>
            <a:ext cx="729010" cy="69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510975" y="3196493"/>
            <a:ext cx="1781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dirty="0"/>
          </a:p>
        </p:txBody>
      </p:sp>
      <p:sp>
        <p:nvSpPr>
          <p:cNvPr id="13" name="Naslov 1">
            <a:extLst>
              <a:ext uri="{FF2B5EF4-FFF2-40B4-BE49-F238E27FC236}">
                <a16:creationId xmlns="" xmlns:a16="http://schemas.microsoft.com/office/drawing/2014/main" id="{FD16EE4A-3920-4630-9BC1-1BD9D9060D15}"/>
              </a:ext>
            </a:extLst>
          </p:cNvPr>
          <p:cNvSpPr txBox="1">
            <a:spLocks/>
          </p:cNvSpPr>
          <p:nvPr/>
        </p:nvSpPr>
        <p:spPr>
          <a:xfrm>
            <a:off x="2573218" y="169741"/>
            <a:ext cx="6406662" cy="814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Različiti načini izmjene plinova</a:t>
            </a:r>
            <a:endParaRPr kumimoji="0" lang="hr-HR" sz="4000" b="0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>
                <a:solidFill>
                  <a:schemeClr val="accent6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1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1A53A2A-CFB3-42E7-89BC-9B3DE9FB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963" y="2316738"/>
            <a:ext cx="1117253" cy="487353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chemeClr val="bg2">
                    <a:lumMod val="50000"/>
                  </a:schemeClr>
                </a:solidFill>
              </a:rPr>
              <a:t>Ribe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44F47B5-750A-4568-8A2D-2EDAD449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586" y="2885695"/>
            <a:ext cx="1806359" cy="557363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hr-HR" sz="3200" dirty="0"/>
              <a:t>škrgama</a:t>
            </a:r>
          </a:p>
        </p:txBody>
      </p:sp>
      <p:pic>
        <p:nvPicPr>
          <p:cNvPr id="5" name="Slika 4" descr="Slika na kojoj se prikazuje riba, životinja, mekoperka, nebo&#10;&#10;Opis je automatski generiran">
            <a:extLst>
              <a:ext uri="{FF2B5EF4-FFF2-40B4-BE49-F238E27FC236}">
                <a16:creationId xmlns="" xmlns:a16="http://schemas.microsoft.com/office/drawing/2014/main" id="{A4C96ECF-915B-481F-8FAF-BB3A4C812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0" t="14633" r="2619" b="13129"/>
          <a:stretch>
            <a:fillRect/>
          </a:stretch>
        </p:blipFill>
        <p:spPr>
          <a:xfrm>
            <a:off x="508000" y="1891323"/>
            <a:ext cx="6377354" cy="3610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="" xmlns:a16="http://schemas.microsoft.com/office/drawing/2014/main" id="{FD16EE4A-3920-4630-9BC1-1BD9D9060D15}"/>
              </a:ext>
            </a:extLst>
          </p:cNvPr>
          <p:cNvSpPr txBox="1">
            <a:spLocks/>
          </p:cNvSpPr>
          <p:nvPr/>
        </p:nvSpPr>
        <p:spPr>
          <a:xfrm>
            <a:off x="2244969" y="294787"/>
            <a:ext cx="6406662" cy="814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Različiti načini izmjene plinova</a:t>
            </a:r>
            <a:endParaRPr kumimoji="0" lang="hr-HR" sz="4000" b="0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>
                <a:solidFill>
                  <a:schemeClr val="accent6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8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494BFB9-D9F8-479F-B4C1-7E5ACD2C4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910" y="3406827"/>
            <a:ext cx="1845875" cy="63372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200" dirty="0"/>
              <a:t>plućima </a:t>
            </a:r>
          </a:p>
        </p:txBody>
      </p:sp>
      <p:pic>
        <p:nvPicPr>
          <p:cNvPr id="4" name="Slika 3" descr="Slika na kojoj se prikazuje vjeverica, sisavac, životinja, nebo&#10;&#10;Opis je automatski generiran">
            <a:extLst>
              <a:ext uri="{FF2B5EF4-FFF2-40B4-BE49-F238E27FC236}">
                <a16:creationId xmlns="" xmlns:a16="http://schemas.microsoft.com/office/drawing/2014/main" id="{869DB593-272C-4A6F-AC1F-FBC6A8419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71" t="5423" r="5128" b="1383"/>
          <a:stretch>
            <a:fillRect/>
          </a:stretch>
        </p:blipFill>
        <p:spPr>
          <a:xfrm>
            <a:off x="6541477" y="1508369"/>
            <a:ext cx="4478215" cy="4704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24B255DB-DCFA-4CA6-A944-A2787854CEB3}"/>
              </a:ext>
            </a:extLst>
          </p:cNvPr>
          <p:cNvSpPr txBox="1"/>
          <p:nvPr/>
        </p:nvSpPr>
        <p:spPr>
          <a:xfrm>
            <a:off x="2843916" y="2568848"/>
            <a:ext cx="1487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Sisavci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="" xmlns:a16="http://schemas.microsoft.com/office/drawing/2014/main" id="{FD16EE4A-3920-4630-9BC1-1BD9D906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53" y="443280"/>
            <a:ext cx="6406662" cy="814997"/>
          </a:xfrm>
        </p:spPr>
        <p:txBody>
          <a:bodyPr>
            <a:noAutofit/>
          </a:bodyPr>
          <a:lstStyle/>
          <a:p>
            <a:r>
              <a:rPr lang="hr-HR" sz="4000" b="1" u="sng" dirty="0">
                <a:solidFill>
                  <a:schemeClr val="accent6"/>
                </a:solidFill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Različiti načini izmjene plinova</a:t>
            </a:r>
            <a:endParaRPr lang="hr-HR" sz="4000" u="sng" dirty="0">
              <a:solidFill>
                <a:schemeClr val="accent6"/>
              </a:solidFill>
              <a:uFill>
                <a:solidFill>
                  <a:schemeClr val="accent6">
                    <a:lumMod val="60000"/>
                    <a:lumOff val="4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0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541096B-5274-4E2C-B654-8A3B5CE8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40" y="513616"/>
            <a:ext cx="9009185" cy="924413"/>
          </a:xfrm>
        </p:spPr>
        <p:txBody>
          <a:bodyPr/>
          <a:lstStyle/>
          <a:p>
            <a:r>
              <a:rPr lang="hr-HR" b="1" dirty="0">
                <a:solidFill>
                  <a:srgbClr val="6666FF"/>
                </a:solidFill>
              </a:rPr>
              <a:t>Zajedničke prilagodbe organa za disanje</a:t>
            </a:r>
            <a:endParaRPr lang="hr-HR" dirty="0">
              <a:solidFill>
                <a:srgbClr val="6666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55027F8-DA1F-48D8-B09C-0CAF8824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19" y="2544640"/>
            <a:ext cx="5836128" cy="2871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 b="1" dirty="0"/>
              <a:t>Površina je:</a:t>
            </a:r>
          </a:p>
          <a:p>
            <a:pPr>
              <a:buClr>
                <a:srgbClr val="6666FF"/>
              </a:buClr>
            </a:pPr>
            <a:r>
              <a:rPr lang="hr-HR" sz="3200" dirty="0"/>
              <a:t>tanka</a:t>
            </a:r>
          </a:p>
          <a:p>
            <a:pPr>
              <a:buClr>
                <a:srgbClr val="6666FF"/>
              </a:buClr>
            </a:pPr>
            <a:r>
              <a:rPr lang="hr-HR" sz="3200" dirty="0"/>
              <a:t>vlažna</a:t>
            </a:r>
          </a:p>
          <a:p>
            <a:pPr>
              <a:buClr>
                <a:srgbClr val="6666FF"/>
              </a:buClr>
            </a:pPr>
            <a:r>
              <a:rPr lang="hr-HR" sz="3200" dirty="0"/>
              <a:t>naborana (povećanje volumena)</a:t>
            </a:r>
          </a:p>
          <a:p>
            <a:pPr>
              <a:buClr>
                <a:srgbClr val="6666FF"/>
              </a:buClr>
            </a:pPr>
            <a:r>
              <a:rPr lang="hr-HR" sz="3200" dirty="0"/>
              <a:t>dobro prokrvljena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4919333E-1D3A-401C-BC08-8B7F7AD63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50" t="5166" r="16483" b="1459"/>
          <a:stretch>
            <a:fillRect/>
          </a:stretch>
        </p:blipFill>
        <p:spPr>
          <a:xfrm>
            <a:off x="6697783" y="1742834"/>
            <a:ext cx="5009662" cy="4572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40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C635488-E0EC-4F4D-BA83-35A0E7C1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0" y="1826600"/>
            <a:ext cx="2803769" cy="596166"/>
          </a:xfrm>
        </p:spPr>
        <p:txBody>
          <a:bodyPr>
            <a:noAutofit/>
          </a:bodyPr>
          <a:lstStyle/>
          <a:p>
            <a:r>
              <a:rPr lang="hr-HR" sz="4000" b="1" dirty="0"/>
              <a:t>Ptice i sisavci 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19A4A2F-DE4D-4437-9CD9-A7A9E15F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6" y="2568087"/>
            <a:ext cx="5098774" cy="2183667"/>
          </a:xfrm>
        </p:spPr>
        <p:txBody>
          <a:bodyPr/>
          <a:lstStyle/>
          <a:p>
            <a:r>
              <a:rPr lang="hr-HR" sz="3200" dirty="0"/>
              <a:t>velika površina pluća </a:t>
            </a:r>
          </a:p>
          <a:p>
            <a:r>
              <a:rPr lang="hr-HR" sz="3200" dirty="0"/>
              <a:t>velik broj plućnih mjehurića </a:t>
            </a:r>
          </a:p>
          <a:p>
            <a:r>
              <a:rPr lang="hr-HR" sz="3200" dirty="0"/>
              <a:t>održavanje stalne tjelesne </a:t>
            </a:r>
            <a:r>
              <a:rPr lang="hr-HR" sz="3200" dirty="0" smtClean="0"/>
              <a:t>temperature</a:t>
            </a:r>
            <a:endParaRPr lang="hr-HR" sz="3200" dirty="0"/>
          </a:p>
        </p:txBody>
      </p:sp>
      <p:pic>
        <p:nvPicPr>
          <p:cNvPr id="7" name="Slika 6" descr="Slika na kojoj se prikazuje ptica&#10;&#10;Opis je automatski generiran">
            <a:extLst>
              <a:ext uri="{FF2B5EF4-FFF2-40B4-BE49-F238E27FC236}">
                <a16:creationId xmlns="" xmlns:a16="http://schemas.microsoft.com/office/drawing/2014/main" id="{B30D0170-84B5-4071-8B18-1745ACFEE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08"/>
          <a:stretch>
            <a:fillRect/>
          </a:stretch>
        </p:blipFill>
        <p:spPr>
          <a:xfrm>
            <a:off x="6096000" y="1250462"/>
            <a:ext cx="5810871" cy="4984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53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08A546F-0548-4DCB-9B07-D9B1000D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40" y="2037621"/>
            <a:ext cx="1936262" cy="736844"/>
          </a:xfrm>
        </p:spPr>
        <p:txBody>
          <a:bodyPr>
            <a:noAutofit/>
          </a:bodyPr>
          <a:lstStyle/>
          <a:p>
            <a:r>
              <a:rPr lang="hr-HR" sz="4000" b="1" dirty="0"/>
              <a:t>Gmazovi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6BE88B4-0F44-4000-B288-C2F5C85C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5" y="2646242"/>
            <a:ext cx="5711093" cy="1136406"/>
          </a:xfrm>
        </p:spPr>
        <p:txBody>
          <a:bodyPr>
            <a:normAutofit/>
          </a:bodyPr>
          <a:lstStyle/>
          <a:p>
            <a:r>
              <a:rPr lang="hr-HR" sz="3200" dirty="0"/>
              <a:t>manja površina pluća</a:t>
            </a:r>
          </a:p>
          <a:p>
            <a:r>
              <a:rPr lang="hr-HR" sz="3200" dirty="0"/>
              <a:t>plućni mjehurići većeg promjera</a:t>
            </a:r>
          </a:p>
        </p:txBody>
      </p:sp>
      <p:pic>
        <p:nvPicPr>
          <p:cNvPr id="6" name="Slika 5" descr="Slika na kojoj se prikazuje tlo, na otvorenom, zgrada, životinja&#10;&#10;Opis je automatski generiran">
            <a:extLst>
              <a:ext uri="{FF2B5EF4-FFF2-40B4-BE49-F238E27FC236}">
                <a16:creationId xmlns="" xmlns:a16="http://schemas.microsoft.com/office/drawing/2014/main" id="{005473A4-333C-49CB-AD6E-D2A64E792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68" y="859692"/>
            <a:ext cx="3994123" cy="532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2514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E626CD4-AB26-45E7-8C05-CE1404CC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649" y="1138716"/>
            <a:ext cx="2405932" cy="430005"/>
          </a:xfrm>
        </p:spPr>
        <p:txBody>
          <a:bodyPr>
            <a:noAutofit/>
          </a:bodyPr>
          <a:lstStyle/>
          <a:p>
            <a:r>
              <a:rPr lang="hr-HR" sz="4000" b="1" dirty="0"/>
              <a:t>Vodozemci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695DEB0C-675D-4258-9D2F-ADD235769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894" y="1587630"/>
            <a:ext cx="5098910" cy="1790926"/>
          </a:xfrm>
        </p:spPr>
        <p:txBody>
          <a:bodyPr/>
          <a:lstStyle/>
          <a:p>
            <a:r>
              <a:rPr lang="hr-HR" sz="3200" dirty="0"/>
              <a:t>najmanja pluća </a:t>
            </a:r>
          </a:p>
          <a:p>
            <a:r>
              <a:rPr lang="hr-HR" sz="3200" dirty="0"/>
              <a:t>najmanje plućnih mjehurića</a:t>
            </a:r>
          </a:p>
          <a:p>
            <a:r>
              <a:rPr lang="hr-HR" sz="3200" dirty="0"/>
              <a:t>izmjena plinova i kožom</a:t>
            </a:r>
          </a:p>
          <a:p>
            <a:endParaRPr lang="hr-HR" dirty="0"/>
          </a:p>
        </p:txBody>
      </p:sp>
      <p:pic>
        <p:nvPicPr>
          <p:cNvPr id="6" name="Slika 5" descr="Slika na kojoj se prikazuje životinja, žaba, sjedenje&#10;&#10;Opis je automatski generiran">
            <a:extLst>
              <a:ext uri="{FF2B5EF4-FFF2-40B4-BE49-F238E27FC236}">
                <a16:creationId xmlns="" xmlns:a16="http://schemas.microsoft.com/office/drawing/2014/main" id="{39D1E1F8-338A-4AE3-98BC-28AA74EA0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78" t="13262" r="7478" b="4524"/>
          <a:stretch>
            <a:fillRect/>
          </a:stretch>
        </p:blipFill>
        <p:spPr>
          <a:xfrm>
            <a:off x="721502" y="481109"/>
            <a:ext cx="5173785" cy="3946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62AE1E5-D8DB-47B7-A1BB-4B214929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822" r="5292" b="6043"/>
          <a:stretch>
            <a:fillRect/>
          </a:stretch>
        </p:blipFill>
        <p:spPr bwMode="auto">
          <a:xfrm>
            <a:off x="10235928" y="5163660"/>
            <a:ext cx="642174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841996" y="5779594"/>
            <a:ext cx="167548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800" dirty="0">
              <a:solidFill>
                <a:prstClr val="black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8B4AFADA-3B97-4323-B87D-CD415AF04759}"/>
              </a:ext>
            </a:extLst>
          </p:cNvPr>
          <p:cNvSpPr txBox="1">
            <a:spLocks/>
          </p:cNvSpPr>
          <p:nvPr/>
        </p:nvSpPr>
        <p:spPr>
          <a:xfrm>
            <a:off x="1428442" y="4960160"/>
            <a:ext cx="5751677" cy="1648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Istraži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 čemu se razlikuju pluća kralježnjaka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 str. 57</a:t>
            </a:r>
            <a:endParaRPr kumimoji="0" lang="hr-HR" sz="2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3191BF3-50D6-46EE-97B8-31BF7E7FA335}"/>
              </a:ext>
            </a:extLst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662" y="4980943"/>
            <a:ext cx="670157" cy="5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80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260</Words>
  <Application>Microsoft Office PowerPoint</Application>
  <PresentationFormat>Custom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sustava Office</vt:lpstr>
      <vt:lpstr>Dišu li sva živa bića na jednak način </vt:lpstr>
      <vt:lpstr>Različiti načini izmjene plinova</vt:lpstr>
      <vt:lpstr>Slide 3</vt:lpstr>
      <vt:lpstr>Ribe</vt:lpstr>
      <vt:lpstr>Različiti načini izmjene plinova</vt:lpstr>
      <vt:lpstr>Zajedničke prilagodbe organa za disanje</vt:lpstr>
      <vt:lpstr>Ptice i sisavci </vt:lpstr>
      <vt:lpstr>Gmazovi</vt:lpstr>
      <vt:lpstr>Vodozemci</vt:lpstr>
      <vt:lpstr>Načini izmjene plinova (disanja):</vt:lpstr>
      <vt:lpstr>Načini izmjene plinova (disanja): </vt:lpstr>
      <vt:lpstr>Načini izmjene plinova (disanja): </vt:lpstr>
      <vt:lpstr>Načini izmjene plinova (disanja): </vt:lpstr>
      <vt:lpstr>Načini izmjene plinova (disanja):</vt:lpstr>
      <vt:lpstr>Načini izmjene plinova (disanja):</vt:lpstr>
      <vt:lpstr>Načini izmjene plinova (disanja): plućima</vt:lpstr>
      <vt:lpstr>Slide 17</vt:lpstr>
      <vt:lpstr>Aerobni organizmi </vt:lpstr>
      <vt:lpstr>Anaerobni organizmi</vt:lpstr>
      <vt:lpstr>Disanje biljaka </vt:lpstr>
      <vt:lpstr>Fotosinteza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Dišu li sva živa bića na jednak način </dc:title>
  <dc:creator>LEOPOLDINA Vitković</dc:creator>
  <cp:lastModifiedBy>sk-imahecic</cp:lastModifiedBy>
  <cp:revision>60</cp:revision>
  <dcterms:created xsi:type="dcterms:W3CDTF">2019-04-12T16:19:06Z</dcterms:created>
  <dcterms:modified xsi:type="dcterms:W3CDTF">2019-08-06T09:24:50Z</dcterms:modified>
</cp:coreProperties>
</file>